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6"/>
  </p:notesMasterIdLst>
  <p:sldIdLst>
    <p:sldId id="317" r:id="rId2"/>
    <p:sldId id="257" r:id="rId3"/>
    <p:sldId id="258" r:id="rId4"/>
    <p:sldId id="259" r:id="rId5"/>
    <p:sldId id="260" r:id="rId6"/>
    <p:sldId id="318" r:id="rId7"/>
    <p:sldId id="325" r:id="rId8"/>
    <p:sldId id="266" r:id="rId9"/>
    <p:sldId id="298" r:id="rId10"/>
    <p:sldId id="312" r:id="rId11"/>
    <p:sldId id="269" r:id="rId12"/>
    <p:sldId id="316" r:id="rId13"/>
    <p:sldId id="319" r:id="rId14"/>
    <p:sldId id="320" r:id="rId15"/>
    <p:sldId id="321" r:id="rId16"/>
    <p:sldId id="310" r:id="rId17"/>
    <p:sldId id="322" r:id="rId18"/>
    <p:sldId id="323" r:id="rId19"/>
    <p:sldId id="273" r:id="rId20"/>
    <p:sldId id="274" r:id="rId21"/>
    <p:sldId id="276" r:id="rId22"/>
    <p:sldId id="278" r:id="rId23"/>
    <p:sldId id="279" r:id="rId24"/>
    <p:sldId id="280" r:id="rId25"/>
    <p:sldId id="306" r:id="rId26"/>
    <p:sldId id="311" r:id="rId27"/>
    <p:sldId id="281" r:id="rId28"/>
    <p:sldId id="314" r:id="rId29"/>
    <p:sldId id="315" r:id="rId30"/>
    <p:sldId id="313" r:id="rId31"/>
    <p:sldId id="299" r:id="rId32"/>
    <p:sldId id="282" r:id="rId33"/>
    <p:sldId id="283" r:id="rId34"/>
    <p:sldId id="302" r:id="rId35"/>
    <p:sldId id="330" r:id="rId36"/>
    <p:sldId id="288" r:id="rId37"/>
    <p:sldId id="326" r:id="rId38"/>
    <p:sldId id="327" r:id="rId39"/>
    <p:sldId id="291" r:id="rId40"/>
    <p:sldId id="328" r:id="rId41"/>
    <p:sldId id="301" r:id="rId42"/>
    <p:sldId id="331" r:id="rId43"/>
    <p:sldId id="329" r:id="rId44"/>
    <p:sldId id="332" r:id="rId45"/>
  </p:sldIdLst>
  <p:sldSz cx="9144000" cy="6858000" type="screen4x3"/>
  <p:notesSz cx="6858000" cy="9239250"/>
  <p:embeddedFontLst>
    <p:embeddedFont>
      <p:font typeface="Arial Narrow" panose="020B0606020202030204" pitchFamily="34" charset="0"/>
      <p:regular r:id="rId47"/>
      <p:bold r:id="rId48"/>
      <p:italic r:id="rId49"/>
      <p:boldItalic r:id="rId50"/>
    </p:embeddedFont>
    <p:embeddedFont>
      <p:font typeface="Helvetica Neue" panose="020B0604020202020204" charset="0"/>
      <p:regular r:id="rId51"/>
      <p:bold r:id="rId52"/>
      <p:italic r:id="rId53"/>
      <p:boldItalic r:id="rId54"/>
    </p:embeddedFont>
    <p:embeddedFont>
      <p:font typeface="Libre Franklin" pitchFamily="2" charset="0"/>
      <p:regular r:id="rId55"/>
      <p:bold r:id="rId56"/>
      <p:italic r:id="rId57"/>
      <p:boldItalic r:id="rId58"/>
    </p:embeddedFont>
    <p:embeddedFont>
      <p:font typeface="Libre Franklin Medium" pitchFamily="2" charset="0"/>
      <p:regular r:id="rId59"/>
      <p:italic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3" roundtripDataSignature="AMtx7mj5G2zYGUDWtOL/EdSWNHGNqPz2x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766921B-2B1D-4C5D-8C8F-553F248A5CA4}">
  <a:tblStyle styleId="{A766921B-2B1D-4C5D-8C8F-553F248A5CA4}"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9AF0C37-57BB-400E-8FE2-46CDB2B030B9}" styleName="Table_1">
    <a:wholeTbl>
      <a:tcTxStyle b="off" i="off">
        <a:font>
          <a:latin typeface="Franklin Gothic Book"/>
          <a:ea typeface="Franklin Gothic Book"/>
          <a:cs typeface="Franklin Gothic Book"/>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ECEC"/>
          </a:solidFill>
        </a:fill>
      </a:tcStyle>
    </a:wholeTbl>
    <a:band1H>
      <a:tcTxStyle/>
      <a:tcStyle>
        <a:tcBdr/>
        <a:fill>
          <a:solidFill>
            <a:srgbClr val="D6D6D7"/>
          </a:solidFill>
        </a:fill>
      </a:tcStyle>
    </a:band1H>
    <a:band2H>
      <a:tcTxStyle/>
      <a:tcStyle>
        <a:tcBdr/>
      </a:tcStyle>
    </a:band2H>
    <a:band1V>
      <a:tcTxStyle/>
      <a:tcStyle>
        <a:tcBdr/>
        <a:fill>
          <a:solidFill>
            <a:srgbClr val="D6D6D7"/>
          </a:solidFill>
        </a:fill>
      </a:tcStyle>
    </a:band1V>
    <a:band2V>
      <a:tcTxStyle/>
      <a:tcStyle>
        <a:tcBdr/>
      </a:tcStyle>
    </a:band2V>
    <a:lastCol>
      <a:tcTxStyle b="on" i="off">
        <a:font>
          <a:latin typeface="Franklin Gothic Book"/>
          <a:ea typeface="Franklin Gothic Book"/>
          <a:cs typeface="Franklin Gothic Book"/>
        </a:font>
        <a:schemeClr val="lt1"/>
      </a:tcTxStyle>
      <a:tcStyle>
        <a:tcBdr/>
        <a:fill>
          <a:solidFill>
            <a:schemeClr val="accent1"/>
          </a:solidFill>
        </a:fill>
      </a:tcStyle>
    </a:lastCol>
    <a:firstCol>
      <a:tcTxStyle b="on" i="off">
        <a:font>
          <a:latin typeface="Franklin Gothic Book"/>
          <a:ea typeface="Franklin Gothic Book"/>
          <a:cs typeface="Franklin Gothic Book"/>
        </a:font>
        <a:schemeClr val="lt1"/>
      </a:tcTxStyle>
      <a:tcStyle>
        <a:tcBdr/>
        <a:fill>
          <a:solidFill>
            <a:schemeClr val="accent1"/>
          </a:solidFill>
        </a:fill>
      </a:tcStyle>
    </a:firstCol>
    <a:lastRow>
      <a:tcTxStyle b="on" i="off">
        <a:font>
          <a:latin typeface="Franklin Gothic Book"/>
          <a:ea typeface="Franklin Gothic Book"/>
          <a:cs typeface="Franklin Gothic Book"/>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Franklin Gothic Book"/>
          <a:ea typeface="Franklin Gothic Book"/>
          <a:cs typeface="Franklin Gothic Book"/>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1810"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76"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font" Target="fonts/font12.fntdata"/><Relationship Id="rId74"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font" Target="fonts/font14.fntdata"/><Relationship Id="rId73"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3567"/>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63567"/>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46389"/>
            <a:ext cx="5486400" cy="363795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775684"/>
            <a:ext cx="2971800" cy="463566"/>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775684"/>
            <a:ext cx="2971800" cy="463566"/>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540D5A92-CC16-9AFF-4501-8AAE1889B773}"/>
            </a:ext>
          </a:extLst>
        </p:cNvPr>
        <p:cNvGrpSpPr/>
        <p:nvPr/>
      </p:nvGrpSpPr>
      <p:grpSpPr>
        <a:xfrm>
          <a:off x="0" y="0"/>
          <a:ext cx="0" cy="0"/>
          <a:chOff x="0" y="0"/>
          <a:chExt cx="0" cy="0"/>
        </a:xfrm>
      </p:grpSpPr>
      <p:sp>
        <p:nvSpPr>
          <p:cNvPr id="107" name="Google Shape;107;p1:notes">
            <a:extLst>
              <a:ext uri="{FF2B5EF4-FFF2-40B4-BE49-F238E27FC236}">
                <a16:creationId xmlns:a16="http://schemas.microsoft.com/office/drawing/2014/main" id="{E37F6AB8-C8CD-FDB1-8EE3-66C64588AF4C}"/>
              </a:ext>
            </a:extLst>
          </p:cNvPr>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1:notes">
            <a:extLst>
              <a:ext uri="{FF2B5EF4-FFF2-40B4-BE49-F238E27FC236}">
                <a16:creationId xmlns:a16="http://schemas.microsoft.com/office/drawing/2014/main" id="{FA661A8D-72D6-CC4B-BDA0-64D1C96474AC}"/>
              </a:ext>
            </a:extLst>
          </p:cNvPr>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3755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2: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2: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4: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5: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5: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7: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7: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22: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22: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3: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13:notes"/>
          <p:cNvSpPr txBox="1">
            <a:spLocks noGrp="1"/>
          </p:cNvSpPr>
          <p:nvPr>
            <p:ph type="body" idx="1"/>
          </p:nvPr>
        </p:nvSpPr>
        <p:spPr>
          <a:xfrm>
            <a:off x="685800" y="4446389"/>
            <a:ext cx="5486400" cy="363795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13:notes"/>
          <p:cNvSpPr txBox="1">
            <a:spLocks noGrp="1"/>
          </p:cNvSpPr>
          <p:nvPr>
            <p:ph type="sldNum" idx="12"/>
          </p:nvPr>
        </p:nvSpPr>
        <p:spPr>
          <a:xfrm>
            <a:off x="3884613" y="8775684"/>
            <a:ext cx="2971800" cy="463566"/>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a:extLst>
            <a:ext uri="{FF2B5EF4-FFF2-40B4-BE49-F238E27FC236}">
              <a16:creationId xmlns:a16="http://schemas.microsoft.com/office/drawing/2014/main" id="{19464BB1-1A9E-F6CE-121C-5083B5C19D6B}"/>
            </a:ext>
          </a:extLst>
        </p:cNvPr>
        <p:cNvGrpSpPr/>
        <p:nvPr/>
      </p:nvGrpSpPr>
      <p:grpSpPr>
        <a:xfrm>
          <a:off x="0" y="0"/>
          <a:ext cx="0" cy="0"/>
          <a:chOff x="0" y="0"/>
          <a:chExt cx="0" cy="0"/>
        </a:xfrm>
      </p:grpSpPr>
      <p:sp>
        <p:nvSpPr>
          <p:cNvPr id="165" name="Google Shape;165;p11:notes">
            <a:extLst>
              <a:ext uri="{FF2B5EF4-FFF2-40B4-BE49-F238E27FC236}">
                <a16:creationId xmlns:a16="http://schemas.microsoft.com/office/drawing/2014/main" id="{6E5730A9-08C4-287E-3404-240268260D5A}"/>
              </a:ext>
            </a:extLst>
          </p:cNvPr>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11:notes">
            <a:extLst>
              <a:ext uri="{FF2B5EF4-FFF2-40B4-BE49-F238E27FC236}">
                <a16:creationId xmlns:a16="http://schemas.microsoft.com/office/drawing/2014/main" id="{AA76274C-5400-99DD-EC90-ED96F5C2BA86}"/>
              </a:ext>
            </a:extLst>
          </p:cNvPr>
          <p:cNvSpPr txBox="1">
            <a:spLocks noGrp="1"/>
          </p:cNvSpPr>
          <p:nvPr>
            <p:ph type="body" idx="1"/>
          </p:nvPr>
        </p:nvSpPr>
        <p:spPr>
          <a:xfrm>
            <a:off x="685800" y="4446389"/>
            <a:ext cx="5486400" cy="363795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11:notes">
            <a:extLst>
              <a:ext uri="{FF2B5EF4-FFF2-40B4-BE49-F238E27FC236}">
                <a16:creationId xmlns:a16="http://schemas.microsoft.com/office/drawing/2014/main" id="{53EEFCC3-D81C-E18E-DCF4-27AE219D823B}"/>
              </a:ext>
            </a:extLst>
          </p:cNvPr>
          <p:cNvSpPr txBox="1">
            <a:spLocks noGrp="1"/>
          </p:cNvSpPr>
          <p:nvPr>
            <p:ph type="sldNum" idx="12"/>
          </p:nvPr>
        </p:nvSpPr>
        <p:spPr>
          <a:xfrm>
            <a:off x="3884613" y="8775684"/>
            <a:ext cx="2971800" cy="463566"/>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623198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a:extLst>
            <a:ext uri="{FF2B5EF4-FFF2-40B4-BE49-F238E27FC236}">
              <a16:creationId xmlns:a16="http://schemas.microsoft.com/office/drawing/2014/main" id="{BD7CD6BD-DEE2-F49A-FC06-1D8FB4D5B0FF}"/>
            </a:ext>
          </a:extLst>
        </p:cNvPr>
        <p:cNvGrpSpPr/>
        <p:nvPr/>
      </p:nvGrpSpPr>
      <p:grpSpPr>
        <a:xfrm>
          <a:off x="0" y="0"/>
          <a:ext cx="0" cy="0"/>
          <a:chOff x="0" y="0"/>
          <a:chExt cx="0" cy="0"/>
        </a:xfrm>
      </p:grpSpPr>
      <p:sp>
        <p:nvSpPr>
          <p:cNvPr id="165" name="Google Shape;165;p11:notes">
            <a:extLst>
              <a:ext uri="{FF2B5EF4-FFF2-40B4-BE49-F238E27FC236}">
                <a16:creationId xmlns:a16="http://schemas.microsoft.com/office/drawing/2014/main" id="{8722D49D-8E55-DA82-2504-A6F9E6C66BD5}"/>
              </a:ext>
            </a:extLst>
          </p:cNvPr>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11:notes">
            <a:extLst>
              <a:ext uri="{FF2B5EF4-FFF2-40B4-BE49-F238E27FC236}">
                <a16:creationId xmlns:a16="http://schemas.microsoft.com/office/drawing/2014/main" id="{04C9A523-23A8-0E63-7F0B-A5CF48B2167A}"/>
              </a:ext>
            </a:extLst>
          </p:cNvPr>
          <p:cNvSpPr txBox="1">
            <a:spLocks noGrp="1"/>
          </p:cNvSpPr>
          <p:nvPr>
            <p:ph type="body" idx="1"/>
          </p:nvPr>
        </p:nvSpPr>
        <p:spPr>
          <a:xfrm>
            <a:off x="685800" y="4446389"/>
            <a:ext cx="5486400" cy="363795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11:notes">
            <a:extLst>
              <a:ext uri="{FF2B5EF4-FFF2-40B4-BE49-F238E27FC236}">
                <a16:creationId xmlns:a16="http://schemas.microsoft.com/office/drawing/2014/main" id="{4B36D44E-64DD-03E4-9A64-F3065DEF1F42}"/>
              </a:ext>
            </a:extLst>
          </p:cNvPr>
          <p:cNvSpPr txBox="1">
            <a:spLocks noGrp="1"/>
          </p:cNvSpPr>
          <p:nvPr>
            <p:ph type="sldNum" idx="12"/>
          </p:nvPr>
        </p:nvSpPr>
        <p:spPr>
          <a:xfrm>
            <a:off x="3884613" y="8775684"/>
            <a:ext cx="2971800" cy="463566"/>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1520115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8: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8: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a:extLst>
            <a:ext uri="{FF2B5EF4-FFF2-40B4-BE49-F238E27FC236}">
              <a16:creationId xmlns:a16="http://schemas.microsoft.com/office/drawing/2014/main" id="{89B7E567-DF87-0F2E-D2E1-B37E30EB4674}"/>
            </a:ext>
          </a:extLst>
        </p:cNvPr>
        <p:cNvGrpSpPr/>
        <p:nvPr/>
      </p:nvGrpSpPr>
      <p:grpSpPr>
        <a:xfrm>
          <a:off x="0" y="0"/>
          <a:ext cx="0" cy="0"/>
          <a:chOff x="0" y="0"/>
          <a:chExt cx="0" cy="0"/>
        </a:xfrm>
      </p:grpSpPr>
      <p:sp>
        <p:nvSpPr>
          <p:cNvPr id="194" name="Google Shape;194;p8:notes">
            <a:extLst>
              <a:ext uri="{FF2B5EF4-FFF2-40B4-BE49-F238E27FC236}">
                <a16:creationId xmlns:a16="http://schemas.microsoft.com/office/drawing/2014/main" id="{316D1CC7-AB0D-BADE-1595-C4818BFB8412}"/>
              </a:ext>
            </a:extLst>
          </p:cNvPr>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8:notes">
            <a:extLst>
              <a:ext uri="{FF2B5EF4-FFF2-40B4-BE49-F238E27FC236}">
                <a16:creationId xmlns:a16="http://schemas.microsoft.com/office/drawing/2014/main" id="{1CD7B80F-703D-BED9-B99E-F04513F2CD58}"/>
              </a:ext>
            </a:extLst>
          </p:cNvPr>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3975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5: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15: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6: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6: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2f8d90772c8_0_0:notes"/>
          <p:cNvSpPr txBox="1">
            <a:spLocks noGrp="1"/>
          </p:cNvSpPr>
          <p:nvPr>
            <p:ph type="body" idx="1"/>
          </p:nvPr>
        </p:nvSpPr>
        <p:spPr>
          <a:xfrm>
            <a:off x="685800" y="4446389"/>
            <a:ext cx="5486400" cy="3638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g2f8d90772c8_0_0: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9: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19: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7: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17: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8: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18: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1: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21: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3: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23: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4: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24: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25: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25: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a:extLst>
            <a:ext uri="{FF2B5EF4-FFF2-40B4-BE49-F238E27FC236}">
              <a16:creationId xmlns:a16="http://schemas.microsoft.com/office/drawing/2014/main" id="{AF3F8CD7-7A19-CB54-9ECE-3769E9654582}"/>
            </a:ext>
          </a:extLst>
        </p:cNvPr>
        <p:cNvGrpSpPr/>
        <p:nvPr/>
      </p:nvGrpSpPr>
      <p:grpSpPr>
        <a:xfrm>
          <a:off x="0" y="0"/>
          <a:ext cx="0" cy="0"/>
          <a:chOff x="0" y="0"/>
          <a:chExt cx="0" cy="0"/>
        </a:xfrm>
      </p:grpSpPr>
      <p:sp>
        <p:nvSpPr>
          <p:cNvPr id="256" name="Google Shape;256;p24:notes">
            <a:extLst>
              <a:ext uri="{FF2B5EF4-FFF2-40B4-BE49-F238E27FC236}">
                <a16:creationId xmlns:a16="http://schemas.microsoft.com/office/drawing/2014/main" id="{F06DB0EF-CE86-1EE8-6B26-F652A1CCB4C5}"/>
              </a:ext>
            </a:extLst>
          </p:cNvPr>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24:notes">
            <a:extLst>
              <a:ext uri="{FF2B5EF4-FFF2-40B4-BE49-F238E27FC236}">
                <a16:creationId xmlns:a16="http://schemas.microsoft.com/office/drawing/2014/main" id="{A92F35A4-066C-D12B-3932-DD9080BE3515}"/>
              </a:ext>
            </a:extLst>
          </p:cNvPr>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65512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a:extLst>
            <a:ext uri="{FF2B5EF4-FFF2-40B4-BE49-F238E27FC236}">
              <a16:creationId xmlns:a16="http://schemas.microsoft.com/office/drawing/2014/main" id="{9B4281EE-5B03-814E-099E-79041B42C9D4}"/>
            </a:ext>
          </a:extLst>
        </p:cNvPr>
        <p:cNvGrpSpPr/>
        <p:nvPr/>
      </p:nvGrpSpPr>
      <p:grpSpPr>
        <a:xfrm>
          <a:off x="0" y="0"/>
          <a:ext cx="0" cy="0"/>
          <a:chOff x="0" y="0"/>
          <a:chExt cx="0" cy="0"/>
        </a:xfrm>
      </p:grpSpPr>
      <p:sp>
        <p:nvSpPr>
          <p:cNvPr id="268" name="Google Shape;268;p26:notes">
            <a:extLst>
              <a:ext uri="{FF2B5EF4-FFF2-40B4-BE49-F238E27FC236}">
                <a16:creationId xmlns:a16="http://schemas.microsoft.com/office/drawing/2014/main" id="{C30F7A2E-8713-8F38-BDF1-BA793E1B91E6}"/>
              </a:ext>
            </a:extLst>
          </p:cNvPr>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26:notes">
            <a:extLst>
              <a:ext uri="{FF2B5EF4-FFF2-40B4-BE49-F238E27FC236}">
                <a16:creationId xmlns:a16="http://schemas.microsoft.com/office/drawing/2014/main" id="{1F1407B7-5F72-A28C-14D5-97B0832EBB1D}"/>
              </a:ext>
            </a:extLst>
          </p:cNvPr>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5870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6: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26: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a:extLst>
            <a:ext uri="{FF2B5EF4-FFF2-40B4-BE49-F238E27FC236}">
              <a16:creationId xmlns:a16="http://schemas.microsoft.com/office/drawing/2014/main" id="{834A0648-074D-8AF0-F5F5-3B722D74D5E1}"/>
            </a:ext>
          </a:extLst>
        </p:cNvPr>
        <p:cNvGrpSpPr/>
        <p:nvPr/>
      </p:nvGrpSpPr>
      <p:grpSpPr>
        <a:xfrm>
          <a:off x="0" y="0"/>
          <a:ext cx="0" cy="0"/>
          <a:chOff x="0" y="0"/>
          <a:chExt cx="0" cy="0"/>
        </a:xfrm>
      </p:grpSpPr>
      <p:sp>
        <p:nvSpPr>
          <p:cNvPr id="268" name="Google Shape;268;p26:notes">
            <a:extLst>
              <a:ext uri="{FF2B5EF4-FFF2-40B4-BE49-F238E27FC236}">
                <a16:creationId xmlns:a16="http://schemas.microsoft.com/office/drawing/2014/main" id="{F033A12A-5323-FF2C-074F-8A14FCE7565B}"/>
              </a:ext>
            </a:extLst>
          </p:cNvPr>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26:notes">
            <a:extLst>
              <a:ext uri="{FF2B5EF4-FFF2-40B4-BE49-F238E27FC236}">
                <a16:creationId xmlns:a16="http://schemas.microsoft.com/office/drawing/2014/main" id="{B551DC4C-9467-4E72-669F-27F8B18E8367}"/>
              </a:ext>
            </a:extLst>
          </p:cNvPr>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8005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a:extLst>
            <a:ext uri="{FF2B5EF4-FFF2-40B4-BE49-F238E27FC236}">
              <a16:creationId xmlns:a16="http://schemas.microsoft.com/office/drawing/2014/main" id="{874237D0-45DD-520A-9037-1B66972D29E2}"/>
            </a:ext>
          </a:extLst>
        </p:cNvPr>
        <p:cNvGrpSpPr/>
        <p:nvPr/>
      </p:nvGrpSpPr>
      <p:grpSpPr>
        <a:xfrm>
          <a:off x="0" y="0"/>
          <a:ext cx="0" cy="0"/>
          <a:chOff x="0" y="0"/>
          <a:chExt cx="0" cy="0"/>
        </a:xfrm>
      </p:grpSpPr>
      <p:sp>
        <p:nvSpPr>
          <p:cNvPr id="268" name="Google Shape;268;p26:notes">
            <a:extLst>
              <a:ext uri="{FF2B5EF4-FFF2-40B4-BE49-F238E27FC236}">
                <a16:creationId xmlns:a16="http://schemas.microsoft.com/office/drawing/2014/main" id="{7CAEB35B-BB23-C5C6-1FB6-F63258AE62A5}"/>
              </a:ext>
            </a:extLst>
          </p:cNvPr>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26:notes">
            <a:extLst>
              <a:ext uri="{FF2B5EF4-FFF2-40B4-BE49-F238E27FC236}">
                <a16:creationId xmlns:a16="http://schemas.microsoft.com/office/drawing/2014/main" id="{1EFECD34-3690-6284-6C66-41BC18BBD860}"/>
              </a:ext>
            </a:extLst>
          </p:cNvPr>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97742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a:extLst>
            <a:ext uri="{FF2B5EF4-FFF2-40B4-BE49-F238E27FC236}">
              <a16:creationId xmlns:a16="http://schemas.microsoft.com/office/drawing/2014/main" id="{834A0648-074D-8AF0-F5F5-3B722D74D5E1}"/>
            </a:ext>
          </a:extLst>
        </p:cNvPr>
        <p:cNvGrpSpPr/>
        <p:nvPr/>
      </p:nvGrpSpPr>
      <p:grpSpPr>
        <a:xfrm>
          <a:off x="0" y="0"/>
          <a:ext cx="0" cy="0"/>
          <a:chOff x="0" y="0"/>
          <a:chExt cx="0" cy="0"/>
        </a:xfrm>
      </p:grpSpPr>
      <p:sp>
        <p:nvSpPr>
          <p:cNvPr id="268" name="Google Shape;268;p26:notes">
            <a:extLst>
              <a:ext uri="{FF2B5EF4-FFF2-40B4-BE49-F238E27FC236}">
                <a16:creationId xmlns:a16="http://schemas.microsoft.com/office/drawing/2014/main" id="{F033A12A-5323-FF2C-074F-8A14FCE7565B}"/>
              </a:ext>
            </a:extLst>
          </p:cNvPr>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26:notes">
            <a:extLst>
              <a:ext uri="{FF2B5EF4-FFF2-40B4-BE49-F238E27FC236}">
                <a16:creationId xmlns:a16="http://schemas.microsoft.com/office/drawing/2014/main" id="{B551DC4C-9467-4E72-669F-27F8B18E8367}"/>
              </a:ext>
            </a:extLst>
          </p:cNvPr>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80056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a:extLst>
            <a:ext uri="{FF2B5EF4-FFF2-40B4-BE49-F238E27FC236}">
              <a16:creationId xmlns:a16="http://schemas.microsoft.com/office/drawing/2014/main" id="{BC797FB9-2004-6336-839D-9400797891FD}"/>
            </a:ext>
          </a:extLst>
        </p:cNvPr>
        <p:cNvGrpSpPr/>
        <p:nvPr/>
      </p:nvGrpSpPr>
      <p:grpSpPr>
        <a:xfrm>
          <a:off x="0" y="0"/>
          <a:ext cx="0" cy="0"/>
          <a:chOff x="0" y="0"/>
          <a:chExt cx="0" cy="0"/>
        </a:xfrm>
      </p:grpSpPr>
      <p:sp>
        <p:nvSpPr>
          <p:cNvPr id="268" name="Google Shape;268;p26:notes">
            <a:extLst>
              <a:ext uri="{FF2B5EF4-FFF2-40B4-BE49-F238E27FC236}">
                <a16:creationId xmlns:a16="http://schemas.microsoft.com/office/drawing/2014/main" id="{B6E2B226-0606-7076-2330-4435AEC99605}"/>
              </a:ext>
            </a:extLst>
          </p:cNvPr>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26:notes">
            <a:extLst>
              <a:ext uri="{FF2B5EF4-FFF2-40B4-BE49-F238E27FC236}">
                <a16:creationId xmlns:a16="http://schemas.microsoft.com/office/drawing/2014/main" id="{16456A18-F68E-7233-09AC-6ECDB48AAF90}"/>
              </a:ext>
            </a:extLst>
          </p:cNvPr>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88889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7: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p27: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8: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28: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a:extLst>
            <a:ext uri="{FF2B5EF4-FFF2-40B4-BE49-F238E27FC236}">
              <a16:creationId xmlns:a16="http://schemas.microsoft.com/office/drawing/2014/main" id="{33CE116B-26BE-B376-B99F-62BB99A0F8DB}"/>
            </a:ext>
          </a:extLst>
        </p:cNvPr>
        <p:cNvGrpSpPr/>
        <p:nvPr/>
      </p:nvGrpSpPr>
      <p:grpSpPr>
        <a:xfrm>
          <a:off x="0" y="0"/>
          <a:ext cx="0" cy="0"/>
          <a:chOff x="0" y="0"/>
          <a:chExt cx="0" cy="0"/>
        </a:xfrm>
      </p:grpSpPr>
      <p:sp>
        <p:nvSpPr>
          <p:cNvPr id="280" name="Google Shape;280;p28:notes">
            <a:extLst>
              <a:ext uri="{FF2B5EF4-FFF2-40B4-BE49-F238E27FC236}">
                <a16:creationId xmlns:a16="http://schemas.microsoft.com/office/drawing/2014/main" id="{58F6DFA5-7241-0A62-AB7F-B86164B63FEE}"/>
              </a:ext>
            </a:extLst>
          </p:cNvPr>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28:notes">
            <a:extLst>
              <a:ext uri="{FF2B5EF4-FFF2-40B4-BE49-F238E27FC236}">
                <a16:creationId xmlns:a16="http://schemas.microsoft.com/office/drawing/2014/main" id="{4DE1F46D-7A82-09A2-3521-01FDEBC9CB23}"/>
              </a:ext>
            </a:extLst>
          </p:cNvPr>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37180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30: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 name="Google Shape;287;p30: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35: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p35: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37: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p37: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38: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3" name="Google Shape;323;p38: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36: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36: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0450a05e57_0_2:notes"/>
          <p:cNvSpPr txBox="1">
            <a:spLocks noGrp="1"/>
          </p:cNvSpPr>
          <p:nvPr>
            <p:ph type="body" idx="1"/>
          </p:nvPr>
        </p:nvSpPr>
        <p:spPr>
          <a:xfrm>
            <a:off x="685800" y="4446389"/>
            <a:ext cx="5486400" cy="3638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g30450a05e57_0_2:notes"/>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a:extLst>
            <a:ext uri="{FF2B5EF4-FFF2-40B4-BE49-F238E27FC236}">
              <a16:creationId xmlns:a16="http://schemas.microsoft.com/office/drawing/2014/main" id="{A9C8F3D3-42F8-A821-23C7-3BEE59707636}"/>
            </a:ext>
          </a:extLst>
        </p:cNvPr>
        <p:cNvGrpSpPr/>
        <p:nvPr/>
      </p:nvGrpSpPr>
      <p:grpSpPr>
        <a:xfrm>
          <a:off x="0" y="0"/>
          <a:ext cx="0" cy="0"/>
          <a:chOff x="0" y="0"/>
          <a:chExt cx="0" cy="0"/>
        </a:xfrm>
      </p:grpSpPr>
      <p:sp>
        <p:nvSpPr>
          <p:cNvPr id="352" name="Google Shape;352;g2f8d90772c8_0_0:notes">
            <a:extLst>
              <a:ext uri="{FF2B5EF4-FFF2-40B4-BE49-F238E27FC236}">
                <a16:creationId xmlns:a16="http://schemas.microsoft.com/office/drawing/2014/main" id="{D25E758D-0D39-8D9F-54FB-CAA47D11AB0B}"/>
              </a:ext>
            </a:extLst>
          </p:cNvPr>
          <p:cNvSpPr txBox="1">
            <a:spLocks noGrp="1"/>
          </p:cNvSpPr>
          <p:nvPr>
            <p:ph type="body" idx="1"/>
          </p:nvPr>
        </p:nvSpPr>
        <p:spPr>
          <a:xfrm>
            <a:off x="685800" y="4446389"/>
            <a:ext cx="5486400" cy="3638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g2f8d90772c8_0_0:notes">
            <a:extLst>
              <a:ext uri="{FF2B5EF4-FFF2-40B4-BE49-F238E27FC236}">
                <a16:creationId xmlns:a16="http://schemas.microsoft.com/office/drawing/2014/main" id="{32D6E39E-7554-CAE6-7971-35BD76357EB8}"/>
              </a:ext>
            </a:extLst>
          </p:cNvPr>
          <p:cNvSpPr>
            <a:spLocks noGrp="1" noRot="1" noChangeAspect="1"/>
          </p:cNvSpPr>
          <p:nvPr>
            <p:ph type="sldImg" idx="2"/>
          </p:nvPr>
        </p:nvSpPr>
        <p:spPr>
          <a:xfrm>
            <a:off x="1349375" y="1154113"/>
            <a:ext cx="41592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9384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7"/>
        <p:cNvGrpSpPr/>
        <p:nvPr/>
      </p:nvGrpSpPr>
      <p:grpSpPr>
        <a:xfrm>
          <a:off x="0" y="0"/>
          <a:ext cx="0" cy="0"/>
          <a:chOff x="0" y="0"/>
          <a:chExt cx="0" cy="0"/>
        </a:xfrm>
      </p:grpSpPr>
      <p:sp>
        <p:nvSpPr>
          <p:cNvPr id="18" name="Google Shape;18;p42"/>
          <p:cNvSpPr/>
          <p:nvPr/>
        </p:nvSpPr>
        <p:spPr>
          <a:xfrm>
            <a:off x="0" y="2647950"/>
            <a:ext cx="3571875" cy="4210050"/>
          </a:xfrm>
          <a:prstGeom prst="rtTriangl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Franklin"/>
              <a:ea typeface="Libre Franklin"/>
              <a:cs typeface="Libre Franklin"/>
              <a:sym typeface="Libre Franklin"/>
            </a:endParaRPr>
          </a:p>
        </p:txBody>
      </p:sp>
      <p:sp>
        <p:nvSpPr>
          <p:cNvPr id="19" name="Google Shape;19;p42"/>
          <p:cNvSpPr/>
          <p:nvPr/>
        </p:nvSpPr>
        <p:spPr>
          <a:xfrm>
            <a:off x="-2380" y="-925"/>
            <a:ext cx="9146380" cy="6858925"/>
          </a:xfrm>
          <a:custGeom>
            <a:avLst/>
            <a:gdLst/>
            <a:ahLst/>
            <a:cxnLst/>
            <a:rect l="l" t="t" r="r" b="b"/>
            <a:pathLst>
              <a:path w="3352800" h="2002901" extrusionOk="0">
                <a:moveTo>
                  <a:pt x="0" y="2002901"/>
                </a:moveTo>
                <a:lnTo>
                  <a:pt x="2836585" y="0"/>
                </a:lnTo>
                <a:lnTo>
                  <a:pt x="3352800" y="270"/>
                </a:lnTo>
                <a:lnTo>
                  <a:pt x="3352800" y="2002901"/>
                </a:lnTo>
                <a:lnTo>
                  <a:pt x="0" y="2002901"/>
                </a:lnTo>
                <a:close/>
              </a:path>
            </a:pathLst>
          </a:cu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Franklin"/>
              <a:ea typeface="Libre Franklin"/>
              <a:cs typeface="Libre Franklin"/>
              <a:sym typeface="Libre Franklin"/>
            </a:endParaRPr>
          </a:p>
        </p:txBody>
      </p:sp>
      <p:sp>
        <p:nvSpPr>
          <p:cNvPr id="20" name="Google Shape;20;p42"/>
          <p:cNvSpPr txBox="1">
            <a:spLocks noGrp="1"/>
          </p:cNvSpPr>
          <p:nvPr>
            <p:ph type="ctrTitle"/>
          </p:nvPr>
        </p:nvSpPr>
        <p:spPr>
          <a:xfrm rot="-2460000">
            <a:off x="817112" y="1730403"/>
            <a:ext cx="5648623" cy="1204306"/>
          </a:xfrm>
          <a:prstGeom prst="rect">
            <a:avLst/>
          </a:prstGeom>
          <a:noFill/>
          <a:ln>
            <a:noFill/>
          </a:ln>
        </p:spPr>
        <p:txBody>
          <a:bodyPr spcFirstLastPara="1" wrap="square" lIns="91425" tIns="45700" rIns="91425" bIns="9125" anchor="b" anchorCtr="0">
            <a:noAutofit/>
          </a:bodyPr>
          <a:lstStyle>
            <a:lvl1pPr lvl="0" algn="l">
              <a:spcBef>
                <a:spcPts val="0"/>
              </a:spcBef>
              <a:spcAft>
                <a:spcPts val="0"/>
              </a:spcAft>
              <a:buClr>
                <a:schemeClr val="dk1"/>
              </a:buClr>
              <a:buSzPts val="3200"/>
              <a:buFont typeface="Libre Franklin Medium"/>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42"/>
          <p:cNvSpPr txBox="1">
            <a:spLocks noGrp="1"/>
          </p:cNvSpPr>
          <p:nvPr>
            <p:ph type="subTitle" idx="1"/>
          </p:nvPr>
        </p:nvSpPr>
        <p:spPr>
          <a:xfrm rot="-2460000">
            <a:off x="1212277" y="2470925"/>
            <a:ext cx="6511131" cy="329259"/>
          </a:xfrm>
          <a:prstGeom prst="rect">
            <a:avLst/>
          </a:prstGeom>
          <a:noFill/>
          <a:ln>
            <a:noFill/>
          </a:ln>
        </p:spPr>
        <p:txBody>
          <a:bodyPr spcFirstLastPara="1" wrap="square" lIns="91425" tIns="9125" rIns="91425" bIns="45700" anchor="t" anchorCtr="0">
            <a:normAutofit/>
          </a:bodyPr>
          <a:lstStyle>
            <a:lvl1pPr lvl="0" algn="l">
              <a:spcBef>
                <a:spcPts val="800"/>
              </a:spcBef>
              <a:spcAft>
                <a:spcPts val="0"/>
              </a:spcAft>
              <a:buClr>
                <a:schemeClr val="dk1"/>
              </a:buClr>
              <a:buSzPts val="1400"/>
              <a:buNone/>
              <a:defRPr sz="1400" b="0" i="0" u="none" strike="noStrike" cap="none">
                <a:solidFill>
                  <a:schemeClr val="dk1"/>
                </a:solidFill>
                <a:latin typeface="Libre Franklin"/>
                <a:ea typeface="Libre Franklin"/>
                <a:cs typeface="Libre Franklin"/>
                <a:sym typeface="Libre Franklin"/>
              </a:defRPr>
            </a:lvl1pPr>
            <a:lvl2pPr lvl="1" algn="ctr">
              <a:spcBef>
                <a:spcPts val="300"/>
              </a:spcBef>
              <a:spcAft>
                <a:spcPts val="0"/>
              </a:spcAft>
              <a:buSzPts val="1600"/>
              <a:buNone/>
              <a:defRPr>
                <a:solidFill>
                  <a:srgbClr val="888888"/>
                </a:solidFill>
              </a:defRPr>
            </a:lvl2pPr>
            <a:lvl3pPr lvl="2" algn="ctr">
              <a:spcBef>
                <a:spcPts val="300"/>
              </a:spcBef>
              <a:spcAft>
                <a:spcPts val="0"/>
              </a:spcAft>
              <a:buSzPts val="1600"/>
              <a:buNone/>
              <a:defRPr>
                <a:solidFill>
                  <a:srgbClr val="888888"/>
                </a:solidFill>
              </a:defRPr>
            </a:lvl3pPr>
            <a:lvl4pPr lvl="3" algn="ctr">
              <a:spcBef>
                <a:spcPts val="300"/>
              </a:spcBef>
              <a:spcAft>
                <a:spcPts val="0"/>
              </a:spcAft>
              <a:buSzPts val="1600"/>
              <a:buNone/>
              <a:defRPr>
                <a:solidFill>
                  <a:srgbClr val="888888"/>
                </a:solidFill>
              </a:defRPr>
            </a:lvl4pPr>
            <a:lvl5pPr lvl="4" algn="ctr">
              <a:spcBef>
                <a:spcPts val="300"/>
              </a:spcBef>
              <a:spcAft>
                <a:spcPts val="0"/>
              </a:spcAft>
              <a:buSzPts val="1600"/>
              <a:buNone/>
              <a:defRPr>
                <a:solidFill>
                  <a:srgbClr val="888888"/>
                </a:solidFill>
              </a:defRPr>
            </a:lvl5pPr>
            <a:lvl6pPr lvl="5" algn="ctr">
              <a:spcBef>
                <a:spcPts val="300"/>
              </a:spcBef>
              <a:spcAft>
                <a:spcPts val="0"/>
              </a:spcAft>
              <a:buSzPts val="1400"/>
              <a:buNone/>
              <a:defRPr>
                <a:solidFill>
                  <a:srgbClr val="888888"/>
                </a:solidFill>
              </a:defRPr>
            </a:lvl6pPr>
            <a:lvl7pPr lvl="6" algn="ctr">
              <a:spcBef>
                <a:spcPts val="300"/>
              </a:spcBef>
              <a:spcAft>
                <a:spcPts val="0"/>
              </a:spcAft>
              <a:buSzPts val="1400"/>
              <a:buNone/>
              <a:defRPr>
                <a:solidFill>
                  <a:srgbClr val="888888"/>
                </a:solidFill>
              </a:defRPr>
            </a:lvl7pPr>
            <a:lvl8pPr lvl="7" algn="ctr">
              <a:spcBef>
                <a:spcPts val="300"/>
              </a:spcBef>
              <a:spcAft>
                <a:spcPts val="0"/>
              </a:spcAft>
              <a:buSzPts val="1400"/>
              <a:buNone/>
              <a:defRPr>
                <a:solidFill>
                  <a:srgbClr val="888888"/>
                </a:solidFill>
              </a:defRPr>
            </a:lvl8pPr>
            <a:lvl9pPr lvl="8" algn="ctr">
              <a:spcBef>
                <a:spcPts val="300"/>
              </a:spcBef>
              <a:spcAft>
                <a:spcPts val="0"/>
              </a:spcAft>
              <a:buSzPts val="1400"/>
              <a:buNone/>
              <a:defRPr>
                <a:solidFill>
                  <a:srgbClr val="888888"/>
                </a:solidFill>
              </a:defRPr>
            </a:lvl9pPr>
          </a:lstStyle>
          <a:p>
            <a:endParaRPr/>
          </a:p>
        </p:txBody>
      </p:sp>
      <p:sp>
        <p:nvSpPr>
          <p:cNvPr id="22" name="Google Shape;22;p42"/>
          <p:cNvSpPr txBox="1">
            <a:spLocks noGrp="1"/>
          </p:cNvSpPr>
          <p:nvPr>
            <p:ph type="dt" idx="10"/>
          </p:nvPr>
        </p:nvSpPr>
        <p:spPr>
          <a:xfrm rot="-2460000">
            <a:off x="201168" y="5870448"/>
            <a:ext cx="2176272" cy="20116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42"/>
          <p:cNvSpPr txBox="1">
            <a:spLocks noGrp="1"/>
          </p:cNvSpPr>
          <p:nvPr>
            <p:ph type="ftr" idx="11"/>
          </p:nvPr>
        </p:nvSpPr>
        <p:spPr>
          <a:xfrm>
            <a:off x="3517514" y="6285122"/>
            <a:ext cx="4724400"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42"/>
          <p:cNvSpPr>
            <a:spLocks noGrp="1"/>
          </p:cNvSpPr>
          <p:nvPr>
            <p:ph type="sldNum" idx="12"/>
          </p:nvPr>
        </p:nvSpPr>
        <p:spPr>
          <a:xfrm>
            <a:off x="8401038" y="6170822"/>
            <a:ext cx="502920" cy="502920"/>
          </a:xfrm>
          <a:prstGeom prst="ellipse">
            <a:avLst/>
          </a:prstGeom>
          <a:noFill/>
          <a:ln w="19050" cap="flat" cmpd="sng">
            <a:solidFill>
              <a:srgbClr val="FFFFFF"/>
            </a:solidFill>
            <a:prstDash val="solid"/>
            <a:round/>
            <a:headEnd type="none" w="sm" len="sm"/>
            <a:tailEnd type="none" w="sm" len="sm"/>
          </a:ln>
        </p:spPr>
        <p:txBody>
          <a:bodyPr spcFirstLastPara="1" wrap="square" lIns="9125" tIns="9125" rIns="9125" bIns="9125"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
        <p:cNvGrpSpPr/>
        <p:nvPr/>
      </p:nvGrpSpPr>
      <p:grpSpPr>
        <a:xfrm>
          <a:off x="0" y="0"/>
          <a:ext cx="0" cy="0"/>
          <a:chOff x="0" y="0"/>
          <a:chExt cx="0" cy="0"/>
        </a:xfrm>
      </p:grpSpPr>
      <p:sp>
        <p:nvSpPr>
          <p:cNvPr id="26" name="Google Shape;26;p43"/>
          <p:cNvSpPr txBox="1">
            <a:spLocks noGrp="1"/>
          </p:cNvSpPr>
          <p:nvPr>
            <p:ph type="dt" idx="10"/>
          </p:nvPr>
        </p:nvSpPr>
        <p:spPr>
          <a:xfrm rot="-2460000">
            <a:off x="201168" y="5870448"/>
            <a:ext cx="2176272" cy="20116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3"/>
          <p:cNvSpPr txBox="1">
            <a:spLocks noGrp="1"/>
          </p:cNvSpPr>
          <p:nvPr>
            <p:ph type="ftr" idx="11"/>
          </p:nvPr>
        </p:nvSpPr>
        <p:spPr>
          <a:xfrm>
            <a:off x="3517514" y="6285122"/>
            <a:ext cx="4724400"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3"/>
          <p:cNvSpPr>
            <a:spLocks noGrp="1"/>
          </p:cNvSpPr>
          <p:nvPr>
            <p:ph type="sldNum" idx="12"/>
          </p:nvPr>
        </p:nvSpPr>
        <p:spPr>
          <a:xfrm>
            <a:off x="8401038" y="6170822"/>
            <a:ext cx="502920" cy="502920"/>
          </a:xfrm>
          <a:prstGeom prst="ellipse">
            <a:avLst/>
          </a:prstGeom>
          <a:noFill/>
          <a:ln w="19050" cap="flat" cmpd="sng">
            <a:solidFill>
              <a:srgbClr val="FFFFFF"/>
            </a:solidFill>
            <a:prstDash val="solid"/>
            <a:round/>
            <a:headEnd type="none" w="sm" len="sm"/>
            <a:tailEnd type="none" w="sm" len="sm"/>
          </a:ln>
        </p:spPr>
        <p:txBody>
          <a:bodyPr spcFirstLastPara="1" wrap="square" lIns="9125" tIns="9125" rIns="9125" bIns="9125"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
        <p:cNvGrpSpPr/>
        <p:nvPr/>
      </p:nvGrpSpPr>
      <p:grpSpPr>
        <a:xfrm>
          <a:off x="0" y="0"/>
          <a:ext cx="0" cy="0"/>
          <a:chOff x="0" y="0"/>
          <a:chExt cx="0" cy="0"/>
        </a:xfrm>
      </p:grpSpPr>
      <p:sp>
        <p:nvSpPr>
          <p:cNvPr id="30" name="Google Shape;30;p44"/>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44"/>
          <p:cNvSpPr txBox="1">
            <a:spLocks noGrp="1"/>
          </p:cNvSpPr>
          <p:nvPr>
            <p:ph type="body" idx="1"/>
          </p:nvPr>
        </p:nvSpPr>
        <p:spPr>
          <a:xfrm>
            <a:off x="822960" y="1100628"/>
            <a:ext cx="7520940" cy="3579849"/>
          </a:xfrm>
          <a:prstGeom prst="rect">
            <a:avLst/>
          </a:prstGeom>
          <a:noFill/>
          <a:ln>
            <a:noFill/>
          </a:ln>
        </p:spPr>
        <p:txBody>
          <a:bodyPr spcFirstLastPara="1" wrap="square" lIns="91425" tIns="45700" rIns="91425" bIns="45700" anchor="t" anchorCtr="0">
            <a:normAutofit/>
          </a:bodyPr>
          <a:lstStyle>
            <a:lvl1pPr marL="457200" lvl="0" indent="-228600" algn="l">
              <a:spcBef>
                <a:spcPts val="800"/>
              </a:spcBef>
              <a:spcAft>
                <a:spcPts val="0"/>
              </a:spcAft>
              <a:buClr>
                <a:schemeClr val="dk1"/>
              </a:buClr>
              <a:buSzPts val="1800"/>
              <a:buNone/>
              <a:defRPr/>
            </a:lvl1pPr>
            <a:lvl2pPr marL="914400" lvl="1" indent="-342900" algn="l">
              <a:spcBef>
                <a:spcPts val="300"/>
              </a:spcBef>
              <a:spcAft>
                <a:spcPts val="0"/>
              </a:spcAft>
              <a:buSzPts val="1800"/>
              <a:buChar char="▪"/>
              <a:defRPr/>
            </a:lvl2pPr>
            <a:lvl3pPr marL="1371600" lvl="2" indent="-342900" algn="l">
              <a:spcBef>
                <a:spcPts val="300"/>
              </a:spcBef>
              <a:spcAft>
                <a:spcPts val="0"/>
              </a:spcAft>
              <a:buSzPts val="1800"/>
              <a:buChar char="▪"/>
              <a:defRPr/>
            </a:lvl3pPr>
            <a:lvl4pPr marL="1828800" lvl="3" indent="-342900" algn="l">
              <a:spcBef>
                <a:spcPts val="300"/>
              </a:spcBef>
              <a:spcAft>
                <a:spcPts val="0"/>
              </a:spcAft>
              <a:buSzPts val="1800"/>
              <a:buChar char="▪"/>
              <a:defRPr/>
            </a:lvl4pPr>
            <a:lvl5pPr marL="2286000" lvl="4" indent="-342900" algn="l">
              <a:spcBef>
                <a:spcPts val="300"/>
              </a:spcBef>
              <a:spcAft>
                <a:spcPts val="0"/>
              </a:spcAft>
              <a:buSzPts val="1800"/>
              <a:buChar char="▪"/>
              <a:defRPr/>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32" name="Google Shape;32;p44"/>
          <p:cNvSpPr txBox="1">
            <a:spLocks noGrp="1"/>
          </p:cNvSpPr>
          <p:nvPr>
            <p:ph type="dt" idx="10"/>
          </p:nvPr>
        </p:nvSpPr>
        <p:spPr>
          <a:xfrm rot="-2460000">
            <a:off x="201168" y="5870448"/>
            <a:ext cx="2176272" cy="20116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4"/>
          <p:cNvSpPr txBox="1">
            <a:spLocks noGrp="1"/>
          </p:cNvSpPr>
          <p:nvPr>
            <p:ph type="ftr" idx="11"/>
          </p:nvPr>
        </p:nvSpPr>
        <p:spPr>
          <a:xfrm>
            <a:off x="3517514" y="6285122"/>
            <a:ext cx="4724400"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4"/>
          <p:cNvSpPr>
            <a:spLocks noGrp="1"/>
          </p:cNvSpPr>
          <p:nvPr>
            <p:ph type="sldNum" idx="12"/>
          </p:nvPr>
        </p:nvSpPr>
        <p:spPr>
          <a:xfrm>
            <a:off x="8401038" y="6170822"/>
            <a:ext cx="502920" cy="502920"/>
          </a:xfrm>
          <a:prstGeom prst="ellipse">
            <a:avLst/>
          </a:prstGeom>
          <a:noFill/>
          <a:ln w="19050" cap="flat" cmpd="sng">
            <a:solidFill>
              <a:srgbClr val="FFFFFF"/>
            </a:solidFill>
            <a:prstDash val="solid"/>
            <a:round/>
            <a:headEnd type="none" w="sm" len="sm"/>
            <a:tailEnd type="none" w="sm" len="sm"/>
          </a:ln>
        </p:spPr>
        <p:txBody>
          <a:bodyPr spcFirstLastPara="1" wrap="square" lIns="9125" tIns="9125" rIns="9125" bIns="9125"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45"/>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45"/>
          <p:cNvSpPr txBox="1">
            <a:spLocks noGrp="1"/>
          </p:cNvSpPr>
          <p:nvPr>
            <p:ph type="dt" idx="10"/>
          </p:nvPr>
        </p:nvSpPr>
        <p:spPr>
          <a:xfrm rot="-2460000">
            <a:off x="201168" y="5870448"/>
            <a:ext cx="2176272" cy="20116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5"/>
          <p:cNvSpPr txBox="1">
            <a:spLocks noGrp="1"/>
          </p:cNvSpPr>
          <p:nvPr>
            <p:ph type="ftr" idx="11"/>
          </p:nvPr>
        </p:nvSpPr>
        <p:spPr>
          <a:xfrm>
            <a:off x="3517514" y="6285122"/>
            <a:ext cx="4724400"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5"/>
          <p:cNvSpPr>
            <a:spLocks noGrp="1"/>
          </p:cNvSpPr>
          <p:nvPr>
            <p:ph type="sldNum" idx="12"/>
          </p:nvPr>
        </p:nvSpPr>
        <p:spPr>
          <a:xfrm>
            <a:off x="8401038" y="6170822"/>
            <a:ext cx="502920" cy="502920"/>
          </a:xfrm>
          <a:prstGeom prst="ellipse">
            <a:avLst/>
          </a:prstGeom>
          <a:noFill/>
          <a:ln w="19050" cap="flat" cmpd="sng">
            <a:solidFill>
              <a:srgbClr val="FFFFFF"/>
            </a:solidFill>
            <a:prstDash val="solid"/>
            <a:round/>
            <a:headEnd type="none" w="sm" len="sm"/>
            <a:tailEnd type="none" w="sm" len="sm"/>
          </a:ln>
        </p:spPr>
        <p:txBody>
          <a:bodyPr spcFirstLastPara="1" wrap="square" lIns="9125" tIns="9125" rIns="9125" bIns="9125"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46"/>
          <p:cNvSpPr txBox="1">
            <a:spLocks noGrp="1"/>
          </p:cNvSpPr>
          <p:nvPr>
            <p:ph type="body" idx="1"/>
          </p:nvPr>
        </p:nvSpPr>
        <p:spPr>
          <a:xfrm>
            <a:off x="822960" y="1097280"/>
            <a:ext cx="3200400" cy="3712464"/>
          </a:xfrm>
          <a:prstGeom prst="rect">
            <a:avLst/>
          </a:prstGeom>
          <a:noFill/>
          <a:ln>
            <a:noFill/>
          </a:ln>
        </p:spPr>
        <p:txBody>
          <a:bodyPr spcFirstLastPara="1" wrap="square" lIns="91425" tIns="45700" rIns="91425" bIns="45700" anchor="t" anchorCtr="0">
            <a:normAutofit/>
          </a:bodyPr>
          <a:lstStyle>
            <a:lvl1pPr marL="457200" lvl="0" indent="-228600" algn="l">
              <a:spcBef>
                <a:spcPts val="800"/>
              </a:spcBef>
              <a:spcAft>
                <a:spcPts val="0"/>
              </a:spcAft>
              <a:buClr>
                <a:schemeClr val="dk1"/>
              </a:buClr>
              <a:buSzPts val="2800"/>
              <a:buNone/>
              <a:defRPr sz="2800"/>
            </a:lvl1pPr>
            <a:lvl2pPr marL="914400" lvl="1" indent="-381000" algn="l">
              <a:spcBef>
                <a:spcPts val="300"/>
              </a:spcBef>
              <a:spcAft>
                <a:spcPts val="0"/>
              </a:spcAft>
              <a:buSzPts val="2400"/>
              <a:buChar char="▪"/>
              <a:defRPr sz="2400"/>
            </a:lvl2pPr>
            <a:lvl3pPr marL="1371600" lvl="2" indent="-355600" algn="l">
              <a:spcBef>
                <a:spcPts val="300"/>
              </a:spcBef>
              <a:spcAft>
                <a:spcPts val="0"/>
              </a:spcAft>
              <a:buSzPts val="2000"/>
              <a:buChar char="▪"/>
              <a:defRPr sz="2000"/>
            </a:lvl3pPr>
            <a:lvl4pPr marL="1828800" lvl="3" indent="-342900" algn="l">
              <a:spcBef>
                <a:spcPts val="300"/>
              </a:spcBef>
              <a:spcAft>
                <a:spcPts val="0"/>
              </a:spcAft>
              <a:buSzPts val="1800"/>
              <a:buChar char="▪"/>
              <a:defRPr sz="1800"/>
            </a:lvl4pPr>
            <a:lvl5pPr marL="2286000" lvl="4" indent="-342900" algn="l">
              <a:spcBef>
                <a:spcPts val="300"/>
              </a:spcBef>
              <a:spcAft>
                <a:spcPts val="0"/>
              </a:spcAft>
              <a:buSzPts val="1800"/>
              <a:buChar char="▪"/>
              <a:defRPr sz="1800"/>
            </a:lvl5pPr>
            <a:lvl6pPr marL="2743200" lvl="5" indent="-342900" algn="l">
              <a:spcBef>
                <a:spcPts val="300"/>
              </a:spcBef>
              <a:spcAft>
                <a:spcPts val="0"/>
              </a:spcAft>
              <a:buSzPts val="1800"/>
              <a:buChar char="▪"/>
              <a:defRPr sz="1800"/>
            </a:lvl6pPr>
            <a:lvl7pPr marL="3200400" lvl="6" indent="-342900" algn="l">
              <a:spcBef>
                <a:spcPts val="300"/>
              </a:spcBef>
              <a:spcAft>
                <a:spcPts val="0"/>
              </a:spcAft>
              <a:buSzPts val="1800"/>
              <a:buChar char="▪"/>
              <a:defRPr sz="1800"/>
            </a:lvl7pPr>
            <a:lvl8pPr marL="3657600" lvl="7" indent="-342900" algn="l">
              <a:spcBef>
                <a:spcPts val="300"/>
              </a:spcBef>
              <a:spcAft>
                <a:spcPts val="0"/>
              </a:spcAft>
              <a:buSzPts val="1800"/>
              <a:buChar char="▪"/>
              <a:defRPr sz="1800"/>
            </a:lvl8pPr>
            <a:lvl9pPr marL="4114800" lvl="8" indent="-342900" algn="l">
              <a:spcBef>
                <a:spcPts val="300"/>
              </a:spcBef>
              <a:spcAft>
                <a:spcPts val="0"/>
              </a:spcAft>
              <a:buSzPts val="1800"/>
              <a:buChar char="▪"/>
              <a:defRPr sz="1800"/>
            </a:lvl9pPr>
          </a:lstStyle>
          <a:p>
            <a:endParaRPr/>
          </a:p>
        </p:txBody>
      </p:sp>
      <p:sp>
        <p:nvSpPr>
          <p:cNvPr id="42" name="Google Shape;42;p46"/>
          <p:cNvSpPr txBox="1">
            <a:spLocks noGrp="1"/>
          </p:cNvSpPr>
          <p:nvPr>
            <p:ph type="body" idx="2"/>
          </p:nvPr>
        </p:nvSpPr>
        <p:spPr>
          <a:xfrm>
            <a:off x="4700016" y="1097280"/>
            <a:ext cx="3200400" cy="3712464"/>
          </a:xfrm>
          <a:prstGeom prst="rect">
            <a:avLst/>
          </a:prstGeom>
          <a:noFill/>
          <a:ln>
            <a:noFill/>
          </a:ln>
        </p:spPr>
        <p:txBody>
          <a:bodyPr spcFirstLastPara="1" wrap="square" lIns="91425" tIns="45700" rIns="91425" bIns="45700" anchor="t" anchorCtr="0">
            <a:normAutofit/>
          </a:bodyPr>
          <a:lstStyle>
            <a:lvl1pPr marL="457200" lvl="0" indent="-228600" algn="l">
              <a:spcBef>
                <a:spcPts val="800"/>
              </a:spcBef>
              <a:spcAft>
                <a:spcPts val="0"/>
              </a:spcAft>
              <a:buClr>
                <a:schemeClr val="dk1"/>
              </a:buClr>
              <a:buSzPts val="2800"/>
              <a:buNone/>
              <a:defRPr sz="2800"/>
            </a:lvl1pPr>
            <a:lvl2pPr marL="914400" lvl="1" indent="-381000" algn="l">
              <a:spcBef>
                <a:spcPts val="300"/>
              </a:spcBef>
              <a:spcAft>
                <a:spcPts val="0"/>
              </a:spcAft>
              <a:buSzPts val="2400"/>
              <a:buChar char="▪"/>
              <a:defRPr sz="2400"/>
            </a:lvl2pPr>
            <a:lvl3pPr marL="1371600" lvl="2" indent="-355600" algn="l">
              <a:spcBef>
                <a:spcPts val="300"/>
              </a:spcBef>
              <a:spcAft>
                <a:spcPts val="0"/>
              </a:spcAft>
              <a:buSzPts val="2000"/>
              <a:buChar char="▪"/>
              <a:defRPr sz="2000"/>
            </a:lvl3pPr>
            <a:lvl4pPr marL="1828800" lvl="3" indent="-342900" algn="l">
              <a:spcBef>
                <a:spcPts val="300"/>
              </a:spcBef>
              <a:spcAft>
                <a:spcPts val="0"/>
              </a:spcAft>
              <a:buSzPts val="1800"/>
              <a:buChar char="▪"/>
              <a:defRPr sz="1800"/>
            </a:lvl4pPr>
            <a:lvl5pPr marL="2286000" lvl="4" indent="-342900" algn="l">
              <a:spcBef>
                <a:spcPts val="300"/>
              </a:spcBef>
              <a:spcAft>
                <a:spcPts val="0"/>
              </a:spcAft>
              <a:buSzPts val="1800"/>
              <a:buChar char="▪"/>
              <a:defRPr sz="1800"/>
            </a:lvl5pPr>
            <a:lvl6pPr marL="2743200" lvl="5" indent="-342900" algn="l">
              <a:spcBef>
                <a:spcPts val="300"/>
              </a:spcBef>
              <a:spcAft>
                <a:spcPts val="0"/>
              </a:spcAft>
              <a:buSzPts val="1800"/>
              <a:buChar char="▪"/>
              <a:defRPr sz="1800"/>
            </a:lvl6pPr>
            <a:lvl7pPr marL="3200400" lvl="6" indent="-342900" algn="l">
              <a:spcBef>
                <a:spcPts val="300"/>
              </a:spcBef>
              <a:spcAft>
                <a:spcPts val="0"/>
              </a:spcAft>
              <a:buSzPts val="1800"/>
              <a:buChar char="▪"/>
              <a:defRPr sz="1800"/>
            </a:lvl7pPr>
            <a:lvl8pPr marL="3657600" lvl="7" indent="-342900" algn="l">
              <a:spcBef>
                <a:spcPts val="300"/>
              </a:spcBef>
              <a:spcAft>
                <a:spcPts val="0"/>
              </a:spcAft>
              <a:buSzPts val="1800"/>
              <a:buChar char="▪"/>
              <a:defRPr sz="1800"/>
            </a:lvl8pPr>
            <a:lvl9pPr marL="4114800" lvl="8" indent="-342900" algn="l">
              <a:spcBef>
                <a:spcPts val="300"/>
              </a:spcBef>
              <a:spcAft>
                <a:spcPts val="0"/>
              </a:spcAft>
              <a:buSzPts val="1800"/>
              <a:buChar char="▪"/>
              <a:defRPr sz="1800"/>
            </a:lvl9pPr>
          </a:lstStyle>
          <a:p>
            <a:endParaRPr/>
          </a:p>
        </p:txBody>
      </p:sp>
      <p:sp>
        <p:nvSpPr>
          <p:cNvPr id="43" name="Google Shape;43;p46"/>
          <p:cNvSpPr txBox="1">
            <a:spLocks noGrp="1"/>
          </p:cNvSpPr>
          <p:nvPr>
            <p:ph type="dt" idx="10"/>
          </p:nvPr>
        </p:nvSpPr>
        <p:spPr>
          <a:xfrm rot="-2460000">
            <a:off x="201168" y="5870448"/>
            <a:ext cx="2176272" cy="20116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46"/>
          <p:cNvSpPr txBox="1">
            <a:spLocks noGrp="1"/>
          </p:cNvSpPr>
          <p:nvPr>
            <p:ph type="ftr" idx="11"/>
          </p:nvPr>
        </p:nvSpPr>
        <p:spPr>
          <a:xfrm>
            <a:off x="3517514" y="6285122"/>
            <a:ext cx="4724400"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46"/>
          <p:cNvSpPr>
            <a:spLocks noGrp="1"/>
          </p:cNvSpPr>
          <p:nvPr>
            <p:ph type="sldNum" idx="12"/>
          </p:nvPr>
        </p:nvSpPr>
        <p:spPr>
          <a:xfrm>
            <a:off x="8401038" y="6170822"/>
            <a:ext cx="502920" cy="502920"/>
          </a:xfrm>
          <a:prstGeom prst="ellipse">
            <a:avLst/>
          </a:prstGeom>
          <a:noFill/>
          <a:ln w="19050" cap="flat" cmpd="sng">
            <a:solidFill>
              <a:srgbClr val="FFFFFF"/>
            </a:solidFill>
            <a:prstDash val="solid"/>
            <a:round/>
            <a:headEnd type="none" w="sm" len="sm"/>
            <a:tailEnd type="none" w="sm" len="sm"/>
          </a:ln>
        </p:spPr>
        <p:txBody>
          <a:bodyPr spcFirstLastPara="1" wrap="square" lIns="9125" tIns="9125" rIns="9125" bIns="9125"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46" name="Google Shape;46;p46"/>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Content - White Cross with Bar no line">
  <p:cSld name="1_Content - White Cross with Bar no line">
    <p:bg>
      <p:bgPr>
        <a:solidFill>
          <a:schemeClr val="lt1"/>
        </a:solidFill>
        <a:effectLst/>
      </p:bgPr>
    </p:bg>
    <p:spTree>
      <p:nvGrpSpPr>
        <p:cNvPr id="1" name="Shape 47"/>
        <p:cNvGrpSpPr/>
        <p:nvPr/>
      </p:nvGrpSpPr>
      <p:grpSpPr>
        <a:xfrm>
          <a:off x="0" y="0"/>
          <a:ext cx="0" cy="0"/>
          <a:chOff x="0" y="0"/>
          <a:chExt cx="0" cy="0"/>
        </a:xfrm>
      </p:grpSpPr>
      <p:pic>
        <p:nvPicPr>
          <p:cNvPr id="48" name="Google Shape;48;p47"/>
          <p:cNvPicPr preferRelativeResize="0"/>
          <p:nvPr/>
        </p:nvPicPr>
        <p:blipFill rotWithShape="1">
          <a:blip r:embed="rId2">
            <a:alphaModFix/>
          </a:blip>
          <a:srcRect/>
          <a:stretch/>
        </p:blipFill>
        <p:spPr>
          <a:xfrm>
            <a:off x="2" y="4060"/>
            <a:ext cx="9130471" cy="6849883"/>
          </a:xfrm>
          <a:prstGeom prst="rect">
            <a:avLst/>
          </a:prstGeom>
          <a:noFill/>
          <a:ln>
            <a:noFill/>
          </a:ln>
        </p:spPr>
      </p:pic>
      <p:sp>
        <p:nvSpPr>
          <p:cNvPr id="49" name="Google Shape;49;p47"/>
          <p:cNvSpPr txBox="1">
            <a:spLocks noGrp="1"/>
          </p:cNvSpPr>
          <p:nvPr>
            <p:ph type="body" idx="1"/>
          </p:nvPr>
        </p:nvSpPr>
        <p:spPr>
          <a:xfrm>
            <a:off x="457200" y="1240443"/>
            <a:ext cx="8001000" cy="405688"/>
          </a:xfrm>
          <a:prstGeom prst="rect">
            <a:avLst/>
          </a:prstGeom>
          <a:noFill/>
          <a:ln>
            <a:noFill/>
          </a:ln>
        </p:spPr>
        <p:txBody>
          <a:bodyPr spcFirstLastPara="1" wrap="square" lIns="0" tIns="0" rIns="0" bIns="0" anchor="t" anchorCtr="0">
            <a:normAutofit/>
          </a:bodyPr>
          <a:lstStyle>
            <a:lvl1pPr marL="457200" lvl="0" indent="-228600" algn="l">
              <a:spcBef>
                <a:spcPts val="800"/>
              </a:spcBef>
              <a:spcAft>
                <a:spcPts val="0"/>
              </a:spcAft>
              <a:buClr>
                <a:srgbClr val="0093D0"/>
              </a:buClr>
              <a:buSzPts val="2000"/>
              <a:buNone/>
              <a:defRPr sz="2000" b="0" i="1">
                <a:solidFill>
                  <a:srgbClr val="0093D0"/>
                </a:solidFill>
              </a:defRPr>
            </a:lvl1pPr>
            <a:lvl2pPr marL="914400" lvl="1" indent="-342900" algn="l">
              <a:spcBef>
                <a:spcPts val="300"/>
              </a:spcBef>
              <a:spcAft>
                <a:spcPts val="0"/>
              </a:spcAft>
              <a:buSzPts val="1800"/>
              <a:buChar char="▪"/>
              <a:defRPr/>
            </a:lvl2pPr>
            <a:lvl3pPr marL="1371600" lvl="2" indent="-342900" algn="l">
              <a:spcBef>
                <a:spcPts val="300"/>
              </a:spcBef>
              <a:spcAft>
                <a:spcPts val="0"/>
              </a:spcAft>
              <a:buSzPts val="1800"/>
              <a:buChar char="▪"/>
              <a:defRPr/>
            </a:lvl3pPr>
            <a:lvl4pPr marL="1828800" lvl="3" indent="-342900" algn="l">
              <a:spcBef>
                <a:spcPts val="300"/>
              </a:spcBef>
              <a:spcAft>
                <a:spcPts val="0"/>
              </a:spcAft>
              <a:buSzPts val="1800"/>
              <a:buChar char="▪"/>
              <a:defRPr/>
            </a:lvl4pPr>
            <a:lvl5pPr marL="2286000" lvl="4" indent="-342900" algn="l">
              <a:spcBef>
                <a:spcPts val="300"/>
              </a:spcBef>
              <a:spcAft>
                <a:spcPts val="0"/>
              </a:spcAft>
              <a:buSzPts val="1800"/>
              <a:buChar char="▪"/>
              <a:defRPr/>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50" name="Google Shape;50;p47"/>
          <p:cNvSpPr txBox="1">
            <a:spLocks noGrp="1"/>
          </p:cNvSpPr>
          <p:nvPr>
            <p:ph type="body" idx="2"/>
          </p:nvPr>
        </p:nvSpPr>
        <p:spPr>
          <a:xfrm>
            <a:off x="457200" y="2072126"/>
            <a:ext cx="8001000" cy="3610252"/>
          </a:xfrm>
          <a:prstGeom prst="rect">
            <a:avLst/>
          </a:prstGeom>
          <a:noFill/>
          <a:ln>
            <a:noFill/>
          </a:ln>
        </p:spPr>
        <p:txBody>
          <a:bodyPr spcFirstLastPara="1" wrap="square" lIns="0" tIns="0" rIns="0" bIns="0" anchor="t" anchorCtr="0">
            <a:normAutofit/>
          </a:bodyPr>
          <a:lstStyle>
            <a:lvl1pPr marL="457200" lvl="0" indent="-381000" algn="l">
              <a:lnSpc>
                <a:spcPct val="110000"/>
              </a:lnSpc>
              <a:spcBef>
                <a:spcPts val="800"/>
              </a:spcBef>
              <a:spcAft>
                <a:spcPts val="0"/>
              </a:spcAft>
              <a:buClr>
                <a:srgbClr val="616061"/>
              </a:buClr>
              <a:buSzPts val="2400"/>
              <a:buFont typeface="Arial"/>
              <a:buChar char="•"/>
              <a:defRPr sz="2400" b="0" i="0">
                <a:solidFill>
                  <a:srgbClr val="616061"/>
                </a:solidFill>
                <a:latin typeface="Arial"/>
                <a:ea typeface="Arial"/>
                <a:cs typeface="Arial"/>
                <a:sym typeface="Arial"/>
              </a:defRPr>
            </a:lvl1pPr>
            <a:lvl2pPr marL="914400" lvl="1" indent="-361950" algn="l">
              <a:lnSpc>
                <a:spcPct val="110000"/>
              </a:lnSpc>
              <a:spcBef>
                <a:spcPts val="300"/>
              </a:spcBef>
              <a:spcAft>
                <a:spcPts val="0"/>
              </a:spcAft>
              <a:buSzPts val="2100"/>
              <a:buFont typeface="Noto Sans Symbols"/>
              <a:buChar char="✔"/>
              <a:defRPr sz="2100" b="0" i="1">
                <a:solidFill>
                  <a:srgbClr val="1B6CB3"/>
                </a:solidFill>
                <a:latin typeface="Arial"/>
                <a:ea typeface="Arial"/>
                <a:cs typeface="Arial"/>
                <a:sym typeface="Arial"/>
              </a:defRPr>
            </a:lvl2pPr>
            <a:lvl3pPr marL="1371600" lvl="2" indent="-363474" algn="l">
              <a:lnSpc>
                <a:spcPct val="110000"/>
              </a:lnSpc>
              <a:spcBef>
                <a:spcPts val="300"/>
              </a:spcBef>
              <a:spcAft>
                <a:spcPts val="0"/>
              </a:spcAft>
              <a:buSzPts val="2124"/>
              <a:buFont typeface="Arial"/>
              <a:buChar char="•"/>
              <a:defRPr sz="1800" b="0" i="0">
                <a:solidFill>
                  <a:srgbClr val="616061"/>
                </a:solidFill>
                <a:latin typeface="Arial"/>
                <a:ea typeface="Arial"/>
                <a:cs typeface="Arial"/>
                <a:sym typeface="Arial"/>
              </a:defRPr>
            </a:lvl3pPr>
            <a:lvl4pPr marL="1828800" lvl="3" indent="-330200" algn="l">
              <a:spcBef>
                <a:spcPts val="300"/>
              </a:spcBef>
              <a:spcAft>
                <a:spcPts val="0"/>
              </a:spcAft>
              <a:buSzPts val="1600"/>
              <a:buChar char="▪"/>
              <a:defRPr>
                <a:solidFill>
                  <a:srgbClr val="FFFFFF"/>
                </a:solidFill>
                <a:latin typeface="Helvetica Neue"/>
                <a:ea typeface="Helvetica Neue"/>
                <a:cs typeface="Helvetica Neue"/>
                <a:sym typeface="Helvetica Neue"/>
              </a:defRPr>
            </a:lvl4pPr>
            <a:lvl5pPr marL="2286000" lvl="4" indent="-330200" algn="l">
              <a:spcBef>
                <a:spcPts val="300"/>
              </a:spcBef>
              <a:spcAft>
                <a:spcPts val="0"/>
              </a:spcAft>
              <a:buSzPts val="1600"/>
              <a:buChar char="▪"/>
              <a:defRPr>
                <a:solidFill>
                  <a:srgbClr val="FFFFFF"/>
                </a:solidFill>
                <a:latin typeface="Helvetica Neue"/>
                <a:ea typeface="Helvetica Neue"/>
                <a:cs typeface="Helvetica Neue"/>
                <a:sym typeface="Helvetica Neue"/>
              </a:defRPr>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51" name="Google Shape;51;p47"/>
          <p:cNvSpPr txBox="1">
            <a:spLocks noGrp="1"/>
          </p:cNvSpPr>
          <p:nvPr>
            <p:ph type="title"/>
          </p:nvPr>
        </p:nvSpPr>
        <p:spPr>
          <a:xfrm>
            <a:off x="454932" y="489477"/>
            <a:ext cx="8003268" cy="677337"/>
          </a:xfrm>
          <a:prstGeom prst="rect">
            <a:avLst/>
          </a:prstGeom>
          <a:noFill/>
          <a:ln>
            <a:noFill/>
          </a:ln>
        </p:spPr>
        <p:txBody>
          <a:bodyPr spcFirstLastPara="1" wrap="square" lIns="0" tIns="0" rIns="0" bIns="0" anchor="ctr" anchorCtr="0">
            <a:noAutofit/>
          </a:bodyPr>
          <a:lstStyle>
            <a:lvl1pPr lvl="0" algn="l">
              <a:spcBef>
                <a:spcPts val="0"/>
              </a:spcBef>
              <a:spcAft>
                <a:spcPts val="0"/>
              </a:spcAft>
              <a:buClr>
                <a:srgbClr val="1B6CB3"/>
              </a:buClr>
              <a:buSzPts val="3400"/>
              <a:buFont typeface="Arial Narrow"/>
              <a:buNone/>
              <a:defRPr sz="3400" b="0">
                <a:solidFill>
                  <a:srgbClr val="1B6CB3"/>
                </a:solidFill>
                <a:latin typeface="Arial Narrow"/>
                <a:ea typeface="Arial Narrow"/>
                <a:cs typeface="Arial Narrow"/>
                <a:sym typeface="Arial Narrow"/>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52" name="Google Shape;52;p47"/>
          <p:cNvGrpSpPr/>
          <p:nvPr/>
        </p:nvGrpSpPr>
        <p:grpSpPr>
          <a:xfrm>
            <a:off x="8919634" y="0"/>
            <a:ext cx="224367" cy="6858000"/>
            <a:chOff x="8919633" y="0"/>
            <a:chExt cx="224367" cy="5143500"/>
          </a:xfrm>
        </p:grpSpPr>
        <p:sp>
          <p:nvSpPr>
            <p:cNvPr id="53" name="Google Shape;53;p47"/>
            <p:cNvSpPr/>
            <p:nvPr/>
          </p:nvSpPr>
          <p:spPr>
            <a:xfrm>
              <a:off x="8919633" y="4140200"/>
              <a:ext cx="224367" cy="1003300"/>
            </a:xfrm>
            <a:prstGeom prst="rect">
              <a:avLst/>
            </a:prstGeom>
            <a:solidFill>
              <a:srgbClr val="26C2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Libre Franklin"/>
                <a:ea typeface="Libre Franklin"/>
                <a:cs typeface="Libre Franklin"/>
                <a:sym typeface="Libre Franklin"/>
              </a:endParaRPr>
            </a:p>
          </p:txBody>
        </p:sp>
        <p:sp>
          <p:nvSpPr>
            <p:cNvPr id="54" name="Google Shape;54;p47"/>
            <p:cNvSpPr/>
            <p:nvPr/>
          </p:nvSpPr>
          <p:spPr>
            <a:xfrm>
              <a:off x="8919633" y="3128433"/>
              <a:ext cx="224367" cy="1065543"/>
            </a:xfrm>
            <a:prstGeom prst="rect">
              <a:avLst/>
            </a:prstGeom>
            <a:solidFill>
              <a:srgbClr val="0093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Libre Franklin"/>
                <a:ea typeface="Libre Franklin"/>
                <a:cs typeface="Libre Franklin"/>
                <a:sym typeface="Libre Franklin"/>
              </a:endParaRPr>
            </a:p>
          </p:txBody>
        </p:sp>
        <p:sp>
          <p:nvSpPr>
            <p:cNvPr id="55" name="Google Shape;55;p47"/>
            <p:cNvSpPr/>
            <p:nvPr/>
          </p:nvSpPr>
          <p:spPr>
            <a:xfrm>
              <a:off x="8919633" y="2120900"/>
              <a:ext cx="224367" cy="1061818"/>
            </a:xfrm>
            <a:prstGeom prst="rect">
              <a:avLst/>
            </a:prstGeom>
            <a:solidFill>
              <a:srgbClr val="1B6C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Libre Franklin"/>
                <a:ea typeface="Libre Franklin"/>
                <a:cs typeface="Libre Franklin"/>
                <a:sym typeface="Libre Franklin"/>
              </a:endParaRPr>
            </a:p>
          </p:txBody>
        </p:sp>
        <p:sp>
          <p:nvSpPr>
            <p:cNvPr id="56" name="Google Shape;56;p47"/>
            <p:cNvSpPr/>
            <p:nvPr/>
          </p:nvSpPr>
          <p:spPr>
            <a:xfrm>
              <a:off x="8919633" y="0"/>
              <a:ext cx="224367" cy="2171460"/>
            </a:xfrm>
            <a:prstGeom prst="rect">
              <a:avLst/>
            </a:prstGeom>
            <a:solidFill>
              <a:srgbClr val="004B8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Libre Franklin"/>
                <a:ea typeface="Libre Franklin"/>
                <a:cs typeface="Libre Franklin"/>
                <a:sym typeface="Libre Franklin"/>
              </a:endParaRPr>
            </a:p>
          </p:txBody>
        </p:sp>
      </p:grpSp>
      <p:sp>
        <p:nvSpPr>
          <p:cNvPr id="57" name="Google Shape;57;p47"/>
          <p:cNvSpPr txBox="1"/>
          <p:nvPr/>
        </p:nvSpPr>
        <p:spPr>
          <a:xfrm>
            <a:off x="8234136" y="6300001"/>
            <a:ext cx="224064" cy="138499"/>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fld id="{00000000-1234-1234-1234-123412341234}" type="slidenum">
              <a:rPr lang="en-US" sz="900">
                <a:solidFill>
                  <a:srgbClr val="1B6CB3"/>
                </a:solidFill>
                <a:latin typeface="Arial"/>
                <a:ea typeface="Arial"/>
                <a:cs typeface="Arial"/>
                <a:sym typeface="Arial"/>
              </a:rPr>
              <a:t>‹#›</a:t>
            </a:fld>
            <a:endParaRPr sz="900">
              <a:solidFill>
                <a:srgbClr val="1B6CB3"/>
              </a:solidFill>
              <a:latin typeface="Arial"/>
              <a:ea typeface="Arial"/>
              <a:cs typeface="Arial"/>
              <a:sym typeface="Arial"/>
            </a:endParaRPr>
          </a:p>
        </p:txBody>
      </p:sp>
      <p:cxnSp>
        <p:nvCxnSpPr>
          <p:cNvPr id="58" name="Google Shape;58;p47"/>
          <p:cNvCxnSpPr/>
          <p:nvPr/>
        </p:nvCxnSpPr>
        <p:spPr>
          <a:xfrm rot="5400000">
            <a:off x="8043586" y="6395773"/>
            <a:ext cx="307776" cy="1588"/>
          </a:xfrm>
          <a:prstGeom prst="straightConnector1">
            <a:avLst/>
          </a:prstGeom>
          <a:noFill/>
          <a:ln w="9525" cap="flat" cmpd="sng">
            <a:solidFill>
              <a:srgbClr val="BFBFBF"/>
            </a:solidFill>
            <a:prstDash val="solid"/>
            <a:round/>
            <a:headEnd type="none" w="sm" len="sm"/>
            <a:tailEnd type="none" w="sm" len="sm"/>
          </a:ln>
        </p:spPr>
      </p:cxn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59"/>
        <p:cNvGrpSpPr/>
        <p:nvPr/>
      </p:nvGrpSpPr>
      <p:grpSpPr>
        <a:xfrm>
          <a:off x="0" y="0"/>
          <a:ext cx="0" cy="0"/>
          <a:chOff x="0" y="0"/>
          <a:chExt cx="0" cy="0"/>
        </a:xfrm>
      </p:grpSpPr>
      <p:sp>
        <p:nvSpPr>
          <p:cNvPr id="60" name="Google Shape;60;p48"/>
          <p:cNvSpPr/>
          <p:nvPr/>
        </p:nvSpPr>
        <p:spPr>
          <a:xfrm>
            <a:off x="-2380" y="-925"/>
            <a:ext cx="9146380" cy="6858925"/>
          </a:xfrm>
          <a:custGeom>
            <a:avLst/>
            <a:gdLst/>
            <a:ahLst/>
            <a:cxnLst/>
            <a:rect l="l" t="t" r="r" b="b"/>
            <a:pathLst>
              <a:path w="3352800" h="2002901" extrusionOk="0">
                <a:moveTo>
                  <a:pt x="0" y="2002901"/>
                </a:moveTo>
                <a:lnTo>
                  <a:pt x="2836585" y="0"/>
                </a:lnTo>
                <a:lnTo>
                  <a:pt x="3352800" y="270"/>
                </a:lnTo>
                <a:lnTo>
                  <a:pt x="3352800" y="2002901"/>
                </a:lnTo>
                <a:lnTo>
                  <a:pt x="0" y="2002901"/>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Franklin"/>
              <a:ea typeface="Libre Franklin"/>
              <a:cs typeface="Libre Franklin"/>
              <a:sym typeface="Libre Franklin"/>
            </a:endParaRPr>
          </a:p>
        </p:txBody>
      </p:sp>
      <p:sp>
        <p:nvSpPr>
          <p:cNvPr id="61" name="Google Shape;61;p48"/>
          <p:cNvSpPr/>
          <p:nvPr/>
        </p:nvSpPr>
        <p:spPr>
          <a:xfrm>
            <a:off x="0" y="2647950"/>
            <a:ext cx="3571875" cy="4210050"/>
          </a:xfrm>
          <a:prstGeom prst="rtTriangl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Franklin"/>
              <a:ea typeface="Libre Franklin"/>
              <a:cs typeface="Libre Franklin"/>
              <a:sym typeface="Libre Franklin"/>
            </a:endParaRPr>
          </a:p>
        </p:txBody>
      </p:sp>
      <p:sp>
        <p:nvSpPr>
          <p:cNvPr id="62" name="Google Shape;62;p48"/>
          <p:cNvSpPr txBox="1">
            <a:spLocks noGrp="1"/>
          </p:cNvSpPr>
          <p:nvPr>
            <p:ph type="title"/>
          </p:nvPr>
        </p:nvSpPr>
        <p:spPr>
          <a:xfrm rot="-2460000">
            <a:off x="819399" y="1726737"/>
            <a:ext cx="5650992" cy="1207509"/>
          </a:xfrm>
          <a:prstGeom prst="rect">
            <a:avLst/>
          </a:prstGeom>
          <a:noFill/>
          <a:ln>
            <a:noFill/>
          </a:ln>
        </p:spPr>
        <p:txBody>
          <a:bodyPr spcFirstLastPara="1" wrap="square" lIns="91425" tIns="45700" rIns="91425" bIns="9125" anchor="b" anchorCtr="0">
            <a:noAutofit/>
          </a:bodyPr>
          <a:lstStyle>
            <a:lvl1pPr lvl="0" algn="l">
              <a:spcBef>
                <a:spcPts val="0"/>
              </a:spcBef>
              <a:spcAft>
                <a:spcPts val="0"/>
              </a:spcAft>
              <a:buClr>
                <a:schemeClr val="dk1"/>
              </a:buClr>
              <a:buSzPts val="3200"/>
              <a:buFont typeface="Libre Franklin Medium"/>
              <a:buNone/>
              <a:defRPr sz="3200" b="0" i="0" u="none" strike="noStrike" cap="none">
                <a:solidFill>
                  <a:schemeClr val="dk1"/>
                </a:solidFill>
                <a:latin typeface="Libre Franklin Medium"/>
                <a:ea typeface="Libre Franklin Medium"/>
                <a:cs typeface="Libre Franklin Medium"/>
                <a:sym typeface="Libre Franklin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8"/>
          <p:cNvSpPr txBox="1">
            <a:spLocks noGrp="1"/>
          </p:cNvSpPr>
          <p:nvPr>
            <p:ph type="body" idx="1"/>
          </p:nvPr>
        </p:nvSpPr>
        <p:spPr>
          <a:xfrm rot="-2460000">
            <a:off x="1216152" y="2468304"/>
            <a:ext cx="6510528" cy="329184"/>
          </a:xfrm>
          <a:prstGeom prst="rect">
            <a:avLst/>
          </a:prstGeom>
          <a:noFill/>
          <a:ln>
            <a:noFill/>
          </a:ln>
        </p:spPr>
        <p:txBody>
          <a:bodyPr spcFirstLastPara="1" wrap="square" lIns="91425" tIns="45700" rIns="91425" bIns="45700" anchor="t" anchorCtr="0">
            <a:normAutofit/>
          </a:bodyPr>
          <a:lstStyle>
            <a:lvl1pPr marL="457200" lvl="0" indent="-228600" algn="l">
              <a:spcBef>
                <a:spcPts val="800"/>
              </a:spcBef>
              <a:spcAft>
                <a:spcPts val="0"/>
              </a:spcAft>
              <a:buClr>
                <a:schemeClr val="dk1"/>
              </a:buClr>
              <a:buSzPts val="1400"/>
              <a:buNone/>
              <a:defRPr sz="1400" b="0" i="0" u="none" strike="noStrike" cap="none">
                <a:solidFill>
                  <a:schemeClr val="dk1"/>
                </a:solidFill>
                <a:latin typeface="Libre Franklin"/>
                <a:ea typeface="Libre Franklin"/>
                <a:cs typeface="Libre Franklin"/>
                <a:sym typeface="Libre Franklin"/>
              </a:defRPr>
            </a:lvl1pPr>
            <a:lvl2pPr marL="914400" lvl="1" indent="-228600" algn="l">
              <a:spcBef>
                <a:spcPts val="300"/>
              </a:spcBef>
              <a:spcAft>
                <a:spcPts val="0"/>
              </a:spcAft>
              <a:buSzPts val="1800"/>
              <a:buNone/>
              <a:defRPr sz="1800">
                <a:solidFill>
                  <a:srgbClr val="888888"/>
                </a:solidFill>
              </a:defRPr>
            </a:lvl2pPr>
            <a:lvl3pPr marL="1371600" lvl="2" indent="-228600" algn="l">
              <a:spcBef>
                <a:spcPts val="300"/>
              </a:spcBef>
              <a:spcAft>
                <a:spcPts val="0"/>
              </a:spcAft>
              <a:buSzPts val="1600"/>
              <a:buNone/>
              <a:defRPr sz="1600">
                <a:solidFill>
                  <a:srgbClr val="888888"/>
                </a:solidFill>
              </a:defRPr>
            </a:lvl3pPr>
            <a:lvl4pPr marL="1828800" lvl="3" indent="-228600" algn="l">
              <a:spcBef>
                <a:spcPts val="300"/>
              </a:spcBef>
              <a:spcAft>
                <a:spcPts val="0"/>
              </a:spcAft>
              <a:buSzPts val="1400"/>
              <a:buNone/>
              <a:defRPr sz="1400">
                <a:solidFill>
                  <a:srgbClr val="888888"/>
                </a:solidFill>
              </a:defRPr>
            </a:lvl4pPr>
            <a:lvl5pPr marL="2286000" lvl="4" indent="-228600" algn="l">
              <a:spcBef>
                <a:spcPts val="300"/>
              </a:spcBef>
              <a:spcAft>
                <a:spcPts val="0"/>
              </a:spcAft>
              <a:buSzPts val="1400"/>
              <a:buNone/>
              <a:defRPr sz="1400">
                <a:solidFill>
                  <a:srgbClr val="888888"/>
                </a:solidFill>
              </a:defRPr>
            </a:lvl5pPr>
            <a:lvl6pPr marL="2743200" lvl="5" indent="-228600" algn="l">
              <a:spcBef>
                <a:spcPts val="300"/>
              </a:spcBef>
              <a:spcAft>
                <a:spcPts val="0"/>
              </a:spcAft>
              <a:buSzPts val="1400"/>
              <a:buNone/>
              <a:defRPr sz="1400">
                <a:solidFill>
                  <a:srgbClr val="888888"/>
                </a:solidFill>
              </a:defRPr>
            </a:lvl6pPr>
            <a:lvl7pPr marL="3200400" lvl="6" indent="-228600" algn="l">
              <a:spcBef>
                <a:spcPts val="300"/>
              </a:spcBef>
              <a:spcAft>
                <a:spcPts val="0"/>
              </a:spcAft>
              <a:buSzPts val="1400"/>
              <a:buNone/>
              <a:defRPr sz="1400">
                <a:solidFill>
                  <a:srgbClr val="888888"/>
                </a:solidFill>
              </a:defRPr>
            </a:lvl7pPr>
            <a:lvl8pPr marL="3657600" lvl="7" indent="-228600" algn="l">
              <a:spcBef>
                <a:spcPts val="300"/>
              </a:spcBef>
              <a:spcAft>
                <a:spcPts val="0"/>
              </a:spcAft>
              <a:buSzPts val="1400"/>
              <a:buNone/>
              <a:defRPr sz="1400">
                <a:solidFill>
                  <a:srgbClr val="888888"/>
                </a:solidFill>
              </a:defRPr>
            </a:lvl8pPr>
            <a:lvl9pPr marL="4114800" lvl="8" indent="-228600" algn="l">
              <a:spcBef>
                <a:spcPts val="300"/>
              </a:spcBef>
              <a:spcAft>
                <a:spcPts val="0"/>
              </a:spcAft>
              <a:buSzPts val="1400"/>
              <a:buNone/>
              <a:defRPr sz="1400">
                <a:solidFill>
                  <a:srgbClr val="888888"/>
                </a:solidFill>
              </a:defRPr>
            </a:lvl9pPr>
          </a:lstStyle>
          <a:p>
            <a:endParaRPr/>
          </a:p>
        </p:txBody>
      </p:sp>
      <p:sp>
        <p:nvSpPr>
          <p:cNvPr id="64" name="Google Shape;64;p48"/>
          <p:cNvSpPr txBox="1">
            <a:spLocks noGrp="1"/>
          </p:cNvSpPr>
          <p:nvPr>
            <p:ph type="dt" idx="10"/>
          </p:nvPr>
        </p:nvSpPr>
        <p:spPr>
          <a:xfrm rot="-2460000">
            <a:off x="201168" y="5870448"/>
            <a:ext cx="2176272" cy="20116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48"/>
          <p:cNvSpPr txBox="1">
            <a:spLocks noGrp="1"/>
          </p:cNvSpPr>
          <p:nvPr>
            <p:ph type="ftr" idx="11"/>
          </p:nvPr>
        </p:nvSpPr>
        <p:spPr>
          <a:xfrm>
            <a:off x="3517514" y="6285122"/>
            <a:ext cx="4724400"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a:spLocks noGrp="1"/>
          </p:cNvSpPr>
          <p:nvPr>
            <p:ph type="sldNum" idx="12"/>
          </p:nvPr>
        </p:nvSpPr>
        <p:spPr>
          <a:xfrm>
            <a:off x="8401038" y="6170822"/>
            <a:ext cx="502920" cy="502920"/>
          </a:xfrm>
          <a:prstGeom prst="ellipse">
            <a:avLst/>
          </a:prstGeom>
          <a:noFill/>
          <a:ln w="19050" cap="flat" cmpd="sng">
            <a:solidFill>
              <a:srgbClr val="FFFFFF"/>
            </a:solidFill>
            <a:prstDash val="solid"/>
            <a:round/>
            <a:headEnd type="none" w="sm" len="sm"/>
            <a:tailEnd type="none" w="sm" len="sm"/>
          </a:ln>
        </p:spPr>
        <p:txBody>
          <a:bodyPr spcFirstLastPara="1" wrap="square" lIns="9125" tIns="9125" rIns="9125" bIns="9125"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7"/>
        <p:cNvGrpSpPr/>
        <p:nvPr/>
      </p:nvGrpSpPr>
      <p:grpSpPr>
        <a:xfrm>
          <a:off x="0" y="0"/>
          <a:ext cx="0" cy="0"/>
          <a:chOff x="0" y="0"/>
          <a:chExt cx="0" cy="0"/>
        </a:xfrm>
      </p:grpSpPr>
      <p:sp>
        <p:nvSpPr>
          <p:cNvPr id="68" name="Google Shape;68;p49"/>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1"/>
              </a:buClr>
              <a:buSzPts val="2800"/>
              <a:buFont typeface="Libre Franklin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49"/>
          <p:cNvSpPr txBox="1">
            <a:spLocks noGrp="1"/>
          </p:cNvSpPr>
          <p:nvPr>
            <p:ph type="body" idx="1"/>
          </p:nvPr>
        </p:nvSpPr>
        <p:spPr>
          <a:xfrm>
            <a:off x="822960" y="1097280"/>
            <a:ext cx="3200400" cy="548640"/>
          </a:xfrm>
          <a:prstGeom prst="rect">
            <a:avLst/>
          </a:prstGeom>
          <a:noFill/>
          <a:ln>
            <a:noFill/>
          </a:ln>
        </p:spPr>
        <p:txBody>
          <a:bodyPr spcFirstLastPara="1" wrap="square" lIns="91425" tIns="45700" rIns="91425" bIns="45700" anchor="b" anchorCtr="0">
            <a:normAutofit/>
          </a:bodyPr>
          <a:lstStyle>
            <a:lvl1pPr marL="457200" lvl="0" indent="-228600" algn="l">
              <a:spcBef>
                <a:spcPts val="800"/>
              </a:spcBef>
              <a:spcAft>
                <a:spcPts val="0"/>
              </a:spcAft>
              <a:buClr>
                <a:schemeClr val="dk1"/>
              </a:buClr>
              <a:buSzPts val="1400"/>
              <a:buNone/>
              <a:defRPr sz="1400" b="0" cap="none">
                <a:solidFill>
                  <a:schemeClr val="dk1"/>
                </a:solidFill>
                <a:latin typeface="Libre Franklin"/>
                <a:ea typeface="Libre Franklin"/>
                <a:cs typeface="Libre Franklin"/>
                <a:sym typeface="Libre Franklin"/>
              </a:defRPr>
            </a:lvl1pPr>
            <a:lvl2pPr marL="914400" lvl="1" indent="-228600" algn="l">
              <a:spcBef>
                <a:spcPts val="300"/>
              </a:spcBef>
              <a:spcAft>
                <a:spcPts val="0"/>
              </a:spcAft>
              <a:buSzPts val="2000"/>
              <a:buNone/>
              <a:defRPr sz="2000" b="1"/>
            </a:lvl2pPr>
            <a:lvl3pPr marL="1371600" lvl="2" indent="-228600" algn="l">
              <a:spcBef>
                <a:spcPts val="300"/>
              </a:spcBef>
              <a:spcAft>
                <a:spcPts val="0"/>
              </a:spcAft>
              <a:buSzPts val="1800"/>
              <a:buNone/>
              <a:defRPr sz="1800" b="1"/>
            </a:lvl3pPr>
            <a:lvl4pPr marL="1828800" lvl="3" indent="-228600" algn="l">
              <a:spcBef>
                <a:spcPts val="300"/>
              </a:spcBef>
              <a:spcAft>
                <a:spcPts val="0"/>
              </a:spcAft>
              <a:buSzPts val="1600"/>
              <a:buNone/>
              <a:defRPr sz="1600" b="1"/>
            </a:lvl4pPr>
            <a:lvl5pPr marL="2286000" lvl="4" indent="-228600" algn="l">
              <a:spcBef>
                <a:spcPts val="300"/>
              </a:spcBef>
              <a:spcAft>
                <a:spcPts val="0"/>
              </a:spcAft>
              <a:buSzPts val="1600"/>
              <a:buNone/>
              <a:defRPr sz="1600" b="1"/>
            </a:lvl5pPr>
            <a:lvl6pPr marL="2743200" lvl="5" indent="-228600" algn="l">
              <a:spcBef>
                <a:spcPts val="300"/>
              </a:spcBef>
              <a:spcAft>
                <a:spcPts val="0"/>
              </a:spcAft>
              <a:buSzPts val="1600"/>
              <a:buNone/>
              <a:defRPr sz="1600" b="1"/>
            </a:lvl6pPr>
            <a:lvl7pPr marL="3200400" lvl="6" indent="-228600" algn="l">
              <a:spcBef>
                <a:spcPts val="300"/>
              </a:spcBef>
              <a:spcAft>
                <a:spcPts val="0"/>
              </a:spcAft>
              <a:buSzPts val="1600"/>
              <a:buNone/>
              <a:defRPr sz="1600" b="1"/>
            </a:lvl7pPr>
            <a:lvl8pPr marL="3657600" lvl="7" indent="-228600" algn="l">
              <a:spcBef>
                <a:spcPts val="300"/>
              </a:spcBef>
              <a:spcAft>
                <a:spcPts val="0"/>
              </a:spcAft>
              <a:buSzPts val="1600"/>
              <a:buNone/>
              <a:defRPr sz="1600" b="1"/>
            </a:lvl8pPr>
            <a:lvl9pPr marL="4114800" lvl="8" indent="-228600" algn="l">
              <a:spcBef>
                <a:spcPts val="300"/>
              </a:spcBef>
              <a:spcAft>
                <a:spcPts val="0"/>
              </a:spcAft>
              <a:buSzPts val="1600"/>
              <a:buNone/>
              <a:defRPr sz="1600" b="1"/>
            </a:lvl9pPr>
          </a:lstStyle>
          <a:p>
            <a:endParaRPr/>
          </a:p>
        </p:txBody>
      </p:sp>
      <p:sp>
        <p:nvSpPr>
          <p:cNvPr id="70" name="Google Shape;70;p49"/>
          <p:cNvSpPr txBox="1">
            <a:spLocks noGrp="1"/>
          </p:cNvSpPr>
          <p:nvPr>
            <p:ph type="body" idx="2"/>
          </p:nvPr>
        </p:nvSpPr>
        <p:spPr>
          <a:xfrm>
            <a:off x="819150" y="1701848"/>
            <a:ext cx="3200400" cy="3108960"/>
          </a:xfrm>
          <a:prstGeom prst="rect">
            <a:avLst/>
          </a:prstGeom>
          <a:noFill/>
          <a:ln>
            <a:noFill/>
          </a:ln>
        </p:spPr>
        <p:txBody>
          <a:bodyPr spcFirstLastPara="1" wrap="square" lIns="91425" tIns="45700" rIns="91425" bIns="45700" anchor="t" anchorCtr="0">
            <a:normAutofit/>
          </a:bodyPr>
          <a:lstStyle>
            <a:lvl1pPr marL="457200" lvl="0" indent="-228600" algn="l">
              <a:spcBef>
                <a:spcPts val="800"/>
              </a:spcBef>
              <a:spcAft>
                <a:spcPts val="0"/>
              </a:spcAft>
              <a:buClr>
                <a:schemeClr val="dk1"/>
              </a:buClr>
              <a:buSzPts val="2400"/>
              <a:buNone/>
              <a:defRPr sz="2400"/>
            </a:lvl1pPr>
            <a:lvl2pPr marL="914400" lvl="1" indent="-355600" algn="l">
              <a:spcBef>
                <a:spcPts val="300"/>
              </a:spcBef>
              <a:spcAft>
                <a:spcPts val="0"/>
              </a:spcAft>
              <a:buSzPts val="2000"/>
              <a:buChar char="▪"/>
              <a:defRPr sz="2000"/>
            </a:lvl2pPr>
            <a:lvl3pPr marL="1371600" lvl="2" indent="-342900" algn="l">
              <a:spcBef>
                <a:spcPts val="300"/>
              </a:spcBef>
              <a:spcAft>
                <a:spcPts val="0"/>
              </a:spcAft>
              <a:buSzPts val="1800"/>
              <a:buChar char="▪"/>
              <a:defRPr sz="1800"/>
            </a:lvl3pPr>
            <a:lvl4pPr marL="1828800" lvl="3" indent="-330200" algn="l">
              <a:spcBef>
                <a:spcPts val="300"/>
              </a:spcBef>
              <a:spcAft>
                <a:spcPts val="0"/>
              </a:spcAft>
              <a:buSzPts val="1600"/>
              <a:buChar char="▪"/>
              <a:defRPr sz="1600"/>
            </a:lvl4pPr>
            <a:lvl5pPr marL="2286000" lvl="4" indent="-330200" algn="l">
              <a:spcBef>
                <a:spcPts val="300"/>
              </a:spcBef>
              <a:spcAft>
                <a:spcPts val="0"/>
              </a:spcAft>
              <a:buSzPts val="1600"/>
              <a:buChar char="▪"/>
              <a:defRPr sz="1600"/>
            </a:lvl5pPr>
            <a:lvl6pPr marL="2743200" lvl="5" indent="-330200" algn="l">
              <a:spcBef>
                <a:spcPts val="300"/>
              </a:spcBef>
              <a:spcAft>
                <a:spcPts val="0"/>
              </a:spcAft>
              <a:buSzPts val="1600"/>
              <a:buChar char="▪"/>
              <a:defRPr sz="1600"/>
            </a:lvl6pPr>
            <a:lvl7pPr marL="3200400" lvl="6" indent="-330200" algn="l">
              <a:spcBef>
                <a:spcPts val="300"/>
              </a:spcBef>
              <a:spcAft>
                <a:spcPts val="0"/>
              </a:spcAft>
              <a:buSzPts val="1600"/>
              <a:buChar char="▪"/>
              <a:defRPr sz="1600"/>
            </a:lvl7pPr>
            <a:lvl8pPr marL="3657600" lvl="7" indent="-330200" algn="l">
              <a:spcBef>
                <a:spcPts val="300"/>
              </a:spcBef>
              <a:spcAft>
                <a:spcPts val="0"/>
              </a:spcAft>
              <a:buSzPts val="1600"/>
              <a:buChar char="▪"/>
              <a:defRPr sz="1600"/>
            </a:lvl8pPr>
            <a:lvl9pPr marL="4114800" lvl="8" indent="-330200" algn="l">
              <a:spcBef>
                <a:spcPts val="300"/>
              </a:spcBef>
              <a:spcAft>
                <a:spcPts val="0"/>
              </a:spcAft>
              <a:buSzPts val="1600"/>
              <a:buChar char="▪"/>
              <a:defRPr sz="1600"/>
            </a:lvl9pPr>
          </a:lstStyle>
          <a:p>
            <a:endParaRPr/>
          </a:p>
        </p:txBody>
      </p:sp>
      <p:sp>
        <p:nvSpPr>
          <p:cNvPr id="71" name="Google Shape;71;p49"/>
          <p:cNvSpPr txBox="1">
            <a:spLocks noGrp="1"/>
          </p:cNvSpPr>
          <p:nvPr>
            <p:ph type="body" idx="3"/>
          </p:nvPr>
        </p:nvSpPr>
        <p:spPr>
          <a:xfrm>
            <a:off x="4700016" y="1097280"/>
            <a:ext cx="3200400" cy="548640"/>
          </a:xfrm>
          <a:prstGeom prst="rect">
            <a:avLst/>
          </a:prstGeom>
          <a:noFill/>
          <a:ln>
            <a:noFill/>
          </a:ln>
        </p:spPr>
        <p:txBody>
          <a:bodyPr spcFirstLastPara="1" wrap="square" lIns="91425" tIns="45700" rIns="91425" bIns="45700" anchor="b" anchorCtr="0">
            <a:normAutofit/>
          </a:bodyPr>
          <a:lstStyle>
            <a:lvl1pPr marL="457200" lvl="0" indent="-228600" algn="l">
              <a:spcBef>
                <a:spcPts val="800"/>
              </a:spcBef>
              <a:spcAft>
                <a:spcPts val="0"/>
              </a:spcAft>
              <a:buClr>
                <a:schemeClr val="dk1"/>
              </a:buClr>
              <a:buSzPts val="1400"/>
              <a:buNone/>
              <a:defRPr sz="1400" b="0" cap="none">
                <a:solidFill>
                  <a:schemeClr val="dk1"/>
                </a:solidFill>
                <a:latin typeface="Libre Franklin"/>
                <a:ea typeface="Libre Franklin"/>
                <a:cs typeface="Libre Franklin"/>
                <a:sym typeface="Libre Franklin"/>
              </a:defRPr>
            </a:lvl1pPr>
            <a:lvl2pPr marL="914400" lvl="1" indent="-228600" algn="l">
              <a:spcBef>
                <a:spcPts val="300"/>
              </a:spcBef>
              <a:spcAft>
                <a:spcPts val="0"/>
              </a:spcAft>
              <a:buSzPts val="2000"/>
              <a:buNone/>
              <a:defRPr sz="2000" b="1"/>
            </a:lvl2pPr>
            <a:lvl3pPr marL="1371600" lvl="2" indent="-228600" algn="l">
              <a:spcBef>
                <a:spcPts val="300"/>
              </a:spcBef>
              <a:spcAft>
                <a:spcPts val="0"/>
              </a:spcAft>
              <a:buSzPts val="1800"/>
              <a:buNone/>
              <a:defRPr sz="1800" b="1"/>
            </a:lvl3pPr>
            <a:lvl4pPr marL="1828800" lvl="3" indent="-228600" algn="l">
              <a:spcBef>
                <a:spcPts val="300"/>
              </a:spcBef>
              <a:spcAft>
                <a:spcPts val="0"/>
              </a:spcAft>
              <a:buSzPts val="1600"/>
              <a:buNone/>
              <a:defRPr sz="1600" b="1"/>
            </a:lvl4pPr>
            <a:lvl5pPr marL="2286000" lvl="4" indent="-228600" algn="l">
              <a:spcBef>
                <a:spcPts val="300"/>
              </a:spcBef>
              <a:spcAft>
                <a:spcPts val="0"/>
              </a:spcAft>
              <a:buSzPts val="1600"/>
              <a:buNone/>
              <a:defRPr sz="1600" b="1"/>
            </a:lvl5pPr>
            <a:lvl6pPr marL="2743200" lvl="5" indent="-228600" algn="l">
              <a:spcBef>
                <a:spcPts val="300"/>
              </a:spcBef>
              <a:spcAft>
                <a:spcPts val="0"/>
              </a:spcAft>
              <a:buSzPts val="1600"/>
              <a:buNone/>
              <a:defRPr sz="1600" b="1"/>
            </a:lvl6pPr>
            <a:lvl7pPr marL="3200400" lvl="6" indent="-228600" algn="l">
              <a:spcBef>
                <a:spcPts val="300"/>
              </a:spcBef>
              <a:spcAft>
                <a:spcPts val="0"/>
              </a:spcAft>
              <a:buSzPts val="1600"/>
              <a:buNone/>
              <a:defRPr sz="1600" b="1"/>
            </a:lvl7pPr>
            <a:lvl8pPr marL="3657600" lvl="7" indent="-228600" algn="l">
              <a:spcBef>
                <a:spcPts val="300"/>
              </a:spcBef>
              <a:spcAft>
                <a:spcPts val="0"/>
              </a:spcAft>
              <a:buSzPts val="1600"/>
              <a:buNone/>
              <a:defRPr sz="1600" b="1"/>
            </a:lvl8pPr>
            <a:lvl9pPr marL="4114800" lvl="8" indent="-228600" algn="l">
              <a:spcBef>
                <a:spcPts val="300"/>
              </a:spcBef>
              <a:spcAft>
                <a:spcPts val="0"/>
              </a:spcAft>
              <a:buSzPts val="1600"/>
              <a:buNone/>
              <a:defRPr sz="1600" b="1"/>
            </a:lvl9pPr>
          </a:lstStyle>
          <a:p>
            <a:endParaRPr/>
          </a:p>
        </p:txBody>
      </p:sp>
      <p:sp>
        <p:nvSpPr>
          <p:cNvPr id="72" name="Google Shape;72;p49"/>
          <p:cNvSpPr txBox="1">
            <a:spLocks noGrp="1"/>
          </p:cNvSpPr>
          <p:nvPr>
            <p:ph type="body" idx="4"/>
          </p:nvPr>
        </p:nvSpPr>
        <p:spPr>
          <a:xfrm>
            <a:off x="4700016" y="1701848"/>
            <a:ext cx="3200400" cy="3108960"/>
          </a:xfrm>
          <a:prstGeom prst="rect">
            <a:avLst/>
          </a:prstGeom>
          <a:noFill/>
          <a:ln>
            <a:noFill/>
          </a:ln>
        </p:spPr>
        <p:txBody>
          <a:bodyPr spcFirstLastPara="1" wrap="square" lIns="91425" tIns="45700" rIns="91425" bIns="45700" anchor="t" anchorCtr="0">
            <a:normAutofit/>
          </a:bodyPr>
          <a:lstStyle>
            <a:lvl1pPr marL="457200" lvl="0" indent="-228600" algn="l">
              <a:spcBef>
                <a:spcPts val="800"/>
              </a:spcBef>
              <a:spcAft>
                <a:spcPts val="0"/>
              </a:spcAft>
              <a:buClr>
                <a:schemeClr val="dk1"/>
              </a:buClr>
              <a:buSzPts val="2400"/>
              <a:buNone/>
              <a:defRPr sz="2400"/>
            </a:lvl1pPr>
            <a:lvl2pPr marL="914400" lvl="1" indent="-355600" algn="l">
              <a:spcBef>
                <a:spcPts val="300"/>
              </a:spcBef>
              <a:spcAft>
                <a:spcPts val="0"/>
              </a:spcAft>
              <a:buSzPts val="2000"/>
              <a:buChar char="▪"/>
              <a:defRPr sz="2000"/>
            </a:lvl2pPr>
            <a:lvl3pPr marL="1371600" lvl="2" indent="-342900" algn="l">
              <a:spcBef>
                <a:spcPts val="300"/>
              </a:spcBef>
              <a:spcAft>
                <a:spcPts val="0"/>
              </a:spcAft>
              <a:buSzPts val="1800"/>
              <a:buChar char="▪"/>
              <a:defRPr sz="1800"/>
            </a:lvl3pPr>
            <a:lvl4pPr marL="1828800" lvl="3" indent="-330200" algn="l">
              <a:spcBef>
                <a:spcPts val="300"/>
              </a:spcBef>
              <a:spcAft>
                <a:spcPts val="0"/>
              </a:spcAft>
              <a:buSzPts val="1600"/>
              <a:buChar char="▪"/>
              <a:defRPr sz="1600"/>
            </a:lvl4pPr>
            <a:lvl5pPr marL="2286000" lvl="4" indent="-330200" algn="l">
              <a:spcBef>
                <a:spcPts val="300"/>
              </a:spcBef>
              <a:spcAft>
                <a:spcPts val="0"/>
              </a:spcAft>
              <a:buSzPts val="1600"/>
              <a:buChar char="▪"/>
              <a:defRPr sz="1600"/>
            </a:lvl5pPr>
            <a:lvl6pPr marL="2743200" lvl="5" indent="-330200" algn="l">
              <a:spcBef>
                <a:spcPts val="300"/>
              </a:spcBef>
              <a:spcAft>
                <a:spcPts val="0"/>
              </a:spcAft>
              <a:buSzPts val="1600"/>
              <a:buChar char="▪"/>
              <a:defRPr sz="1600"/>
            </a:lvl6pPr>
            <a:lvl7pPr marL="3200400" lvl="6" indent="-330200" algn="l">
              <a:spcBef>
                <a:spcPts val="300"/>
              </a:spcBef>
              <a:spcAft>
                <a:spcPts val="0"/>
              </a:spcAft>
              <a:buSzPts val="1600"/>
              <a:buChar char="▪"/>
              <a:defRPr sz="1600"/>
            </a:lvl7pPr>
            <a:lvl8pPr marL="3657600" lvl="7" indent="-330200" algn="l">
              <a:spcBef>
                <a:spcPts val="300"/>
              </a:spcBef>
              <a:spcAft>
                <a:spcPts val="0"/>
              </a:spcAft>
              <a:buSzPts val="1600"/>
              <a:buChar char="▪"/>
              <a:defRPr sz="1600"/>
            </a:lvl8pPr>
            <a:lvl9pPr marL="4114800" lvl="8" indent="-330200" algn="l">
              <a:spcBef>
                <a:spcPts val="300"/>
              </a:spcBef>
              <a:spcAft>
                <a:spcPts val="0"/>
              </a:spcAft>
              <a:buSzPts val="1600"/>
              <a:buChar char="▪"/>
              <a:defRPr sz="1600"/>
            </a:lvl9pPr>
          </a:lstStyle>
          <a:p>
            <a:endParaRPr/>
          </a:p>
        </p:txBody>
      </p:sp>
      <p:sp>
        <p:nvSpPr>
          <p:cNvPr id="73" name="Google Shape;73;p49"/>
          <p:cNvSpPr txBox="1">
            <a:spLocks noGrp="1"/>
          </p:cNvSpPr>
          <p:nvPr>
            <p:ph type="dt" idx="10"/>
          </p:nvPr>
        </p:nvSpPr>
        <p:spPr>
          <a:xfrm rot="-2460000">
            <a:off x="201168" y="5870448"/>
            <a:ext cx="2176272" cy="20116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9"/>
          <p:cNvSpPr txBox="1">
            <a:spLocks noGrp="1"/>
          </p:cNvSpPr>
          <p:nvPr>
            <p:ph type="ftr" idx="11"/>
          </p:nvPr>
        </p:nvSpPr>
        <p:spPr>
          <a:xfrm>
            <a:off x="3517514" y="6285122"/>
            <a:ext cx="4724400"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49"/>
          <p:cNvSpPr>
            <a:spLocks noGrp="1"/>
          </p:cNvSpPr>
          <p:nvPr>
            <p:ph type="sldNum" idx="12"/>
          </p:nvPr>
        </p:nvSpPr>
        <p:spPr>
          <a:xfrm>
            <a:off x="8401038" y="6170822"/>
            <a:ext cx="502920" cy="502920"/>
          </a:xfrm>
          <a:prstGeom prst="ellipse">
            <a:avLst/>
          </a:prstGeom>
          <a:noFill/>
          <a:ln w="19050" cap="flat" cmpd="sng">
            <a:solidFill>
              <a:srgbClr val="FFFFFF"/>
            </a:solidFill>
            <a:prstDash val="solid"/>
            <a:round/>
            <a:headEnd type="none" w="sm" len="sm"/>
            <a:tailEnd type="none" w="sm" len="sm"/>
          </a:ln>
        </p:spPr>
        <p:txBody>
          <a:bodyPr spcFirstLastPara="1" wrap="square" lIns="9125" tIns="9125" rIns="9125" bIns="9125"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76"/>
        <p:cNvGrpSpPr/>
        <p:nvPr/>
      </p:nvGrpSpPr>
      <p:grpSpPr>
        <a:xfrm>
          <a:off x="0" y="0"/>
          <a:ext cx="0" cy="0"/>
          <a:chOff x="0" y="0"/>
          <a:chExt cx="0" cy="0"/>
        </a:xfrm>
      </p:grpSpPr>
      <p:sp>
        <p:nvSpPr>
          <p:cNvPr id="77" name="Google Shape;77;p50"/>
          <p:cNvSpPr/>
          <p:nvPr/>
        </p:nvSpPr>
        <p:spPr>
          <a:xfrm>
            <a:off x="0" y="2647950"/>
            <a:ext cx="3571875" cy="4210050"/>
          </a:xfrm>
          <a:prstGeom prst="rtTriangl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Franklin"/>
              <a:ea typeface="Libre Franklin"/>
              <a:cs typeface="Libre Franklin"/>
              <a:sym typeface="Libre Franklin"/>
            </a:endParaRPr>
          </a:p>
        </p:txBody>
      </p:sp>
      <p:sp>
        <p:nvSpPr>
          <p:cNvPr id="78" name="Google Shape;78;p50"/>
          <p:cNvSpPr/>
          <p:nvPr/>
        </p:nvSpPr>
        <p:spPr>
          <a:xfrm rot="5400000">
            <a:off x="433389" y="-433387"/>
            <a:ext cx="6858000" cy="7724778"/>
          </a:xfrm>
          <a:prstGeom prst="rtTriangl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Franklin"/>
              <a:ea typeface="Libre Franklin"/>
              <a:cs typeface="Libre Franklin"/>
              <a:sym typeface="Libre Franklin"/>
            </a:endParaRPr>
          </a:p>
        </p:txBody>
      </p:sp>
      <p:sp>
        <p:nvSpPr>
          <p:cNvPr id="79" name="Google Shape;79;p50"/>
          <p:cNvSpPr txBox="1">
            <a:spLocks noGrp="1"/>
          </p:cNvSpPr>
          <p:nvPr>
            <p:ph type="title"/>
          </p:nvPr>
        </p:nvSpPr>
        <p:spPr>
          <a:xfrm rot="-2460000">
            <a:off x="784930" y="1576103"/>
            <a:ext cx="5212080" cy="1089427"/>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Clr>
                <a:srgbClr val="FFFFFF"/>
              </a:buClr>
              <a:buSzPts val="2800"/>
              <a:buFont typeface="Libre Franklin Medium"/>
              <a:buNone/>
              <a:defRPr sz="2800" b="0" i="0" u="none" strike="noStrike" cap="none">
                <a:solidFill>
                  <a:srgbClr val="FFFFFF"/>
                </a:solidFill>
                <a:latin typeface="Libre Franklin Medium"/>
                <a:ea typeface="Libre Franklin Medium"/>
                <a:cs typeface="Libre Franklin Medium"/>
                <a:sym typeface="Libre Franklin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50"/>
          <p:cNvSpPr txBox="1">
            <a:spLocks noGrp="1"/>
          </p:cNvSpPr>
          <p:nvPr>
            <p:ph type="body" idx="1"/>
          </p:nvPr>
        </p:nvSpPr>
        <p:spPr>
          <a:xfrm>
            <a:off x="4749552" y="2618912"/>
            <a:ext cx="3807779" cy="3324687"/>
          </a:xfrm>
          <a:prstGeom prst="rect">
            <a:avLst/>
          </a:prstGeom>
          <a:noFill/>
          <a:ln>
            <a:noFill/>
          </a:ln>
        </p:spPr>
        <p:txBody>
          <a:bodyPr spcFirstLastPara="1" wrap="square" lIns="91425" tIns="45700" rIns="91425" bIns="45700" anchor="t" anchorCtr="0">
            <a:normAutofit/>
          </a:bodyPr>
          <a:lstStyle>
            <a:lvl1pPr marL="457200" lvl="0" indent="-228600" algn="l">
              <a:spcBef>
                <a:spcPts val="800"/>
              </a:spcBef>
              <a:spcAft>
                <a:spcPts val="0"/>
              </a:spcAft>
              <a:buClr>
                <a:schemeClr val="dk1"/>
              </a:buClr>
              <a:buSzPts val="3200"/>
              <a:buNone/>
              <a:defRPr sz="3200"/>
            </a:lvl1pPr>
            <a:lvl2pPr marL="914400" lvl="1" indent="-406400" algn="l">
              <a:spcBef>
                <a:spcPts val="300"/>
              </a:spcBef>
              <a:spcAft>
                <a:spcPts val="0"/>
              </a:spcAft>
              <a:buSzPts val="2800"/>
              <a:buChar char="▪"/>
              <a:defRPr sz="2800"/>
            </a:lvl2pPr>
            <a:lvl3pPr marL="1371600" lvl="2" indent="-381000" algn="l">
              <a:spcBef>
                <a:spcPts val="300"/>
              </a:spcBef>
              <a:spcAft>
                <a:spcPts val="0"/>
              </a:spcAft>
              <a:buSzPts val="2400"/>
              <a:buChar char="▪"/>
              <a:defRPr sz="2400"/>
            </a:lvl3pPr>
            <a:lvl4pPr marL="1828800" lvl="3" indent="-355600" algn="l">
              <a:spcBef>
                <a:spcPts val="300"/>
              </a:spcBef>
              <a:spcAft>
                <a:spcPts val="0"/>
              </a:spcAft>
              <a:buSzPts val="2000"/>
              <a:buChar char="▪"/>
              <a:defRPr sz="2000"/>
            </a:lvl4pPr>
            <a:lvl5pPr marL="2286000" lvl="4" indent="-355600" algn="l">
              <a:spcBef>
                <a:spcPts val="300"/>
              </a:spcBef>
              <a:spcAft>
                <a:spcPts val="0"/>
              </a:spcAft>
              <a:buSzPts val="2000"/>
              <a:buChar char="▪"/>
              <a:defRPr sz="2000"/>
            </a:lvl5pPr>
            <a:lvl6pPr marL="2743200" lvl="5" indent="-355600" algn="l">
              <a:spcBef>
                <a:spcPts val="300"/>
              </a:spcBef>
              <a:spcAft>
                <a:spcPts val="0"/>
              </a:spcAft>
              <a:buSzPts val="2000"/>
              <a:buChar char="▪"/>
              <a:defRPr sz="2000"/>
            </a:lvl6pPr>
            <a:lvl7pPr marL="3200400" lvl="6" indent="-355600" algn="l">
              <a:spcBef>
                <a:spcPts val="300"/>
              </a:spcBef>
              <a:spcAft>
                <a:spcPts val="0"/>
              </a:spcAft>
              <a:buSzPts val="2000"/>
              <a:buChar char="▪"/>
              <a:defRPr sz="2000"/>
            </a:lvl7pPr>
            <a:lvl8pPr marL="3657600" lvl="7" indent="-355600" algn="l">
              <a:spcBef>
                <a:spcPts val="300"/>
              </a:spcBef>
              <a:spcAft>
                <a:spcPts val="0"/>
              </a:spcAft>
              <a:buSzPts val="2000"/>
              <a:buChar char="▪"/>
              <a:defRPr sz="2000"/>
            </a:lvl8pPr>
            <a:lvl9pPr marL="4114800" lvl="8" indent="-355600" algn="l">
              <a:spcBef>
                <a:spcPts val="300"/>
              </a:spcBef>
              <a:spcAft>
                <a:spcPts val="0"/>
              </a:spcAft>
              <a:buSzPts val="2000"/>
              <a:buChar char="▪"/>
              <a:defRPr sz="2000"/>
            </a:lvl9pPr>
          </a:lstStyle>
          <a:p>
            <a:endParaRPr/>
          </a:p>
        </p:txBody>
      </p:sp>
      <p:sp>
        <p:nvSpPr>
          <p:cNvPr id="81" name="Google Shape;81;p50"/>
          <p:cNvSpPr txBox="1">
            <a:spLocks noGrp="1"/>
          </p:cNvSpPr>
          <p:nvPr>
            <p:ph type="body" idx="2"/>
          </p:nvPr>
        </p:nvSpPr>
        <p:spPr>
          <a:xfrm rot="-2460000">
            <a:off x="1297954" y="2253385"/>
            <a:ext cx="5794760" cy="623314"/>
          </a:xfrm>
          <a:prstGeom prst="rect">
            <a:avLst/>
          </a:prstGeom>
          <a:noFill/>
          <a:ln>
            <a:noFill/>
          </a:ln>
        </p:spPr>
        <p:txBody>
          <a:bodyPr spcFirstLastPara="1" wrap="square" lIns="91425" tIns="45700" rIns="91425" bIns="45700" anchor="t" anchorCtr="0">
            <a:normAutofit/>
          </a:bodyPr>
          <a:lstStyle>
            <a:lvl1pPr marL="457200" lvl="0" indent="-228600" algn="l">
              <a:spcBef>
                <a:spcPts val="800"/>
              </a:spcBef>
              <a:spcAft>
                <a:spcPts val="0"/>
              </a:spcAft>
              <a:buClr>
                <a:srgbClr val="FFFFFF"/>
              </a:buClr>
              <a:buSzPts val="1400"/>
              <a:buNone/>
              <a:defRPr sz="1400" b="1">
                <a:solidFill>
                  <a:srgbClr val="FFFFFF"/>
                </a:solidFill>
                <a:latin typeface="Libre Franklin"/>
                <a:ea typeface="Libre Franklin"/>
                <a:cs typeface="Libre Franklin"/>
                <a:sym typeface="Libre Franklin"/>
              </a:defRPr>
            </a:lvl1pPr>
            <a:lvl2pPr marL="914400" lvl="1" indent="-228600" algn="l">
              <a:spcBef>
                <a:spcPts val="300"/>
              </a:spcBef>
              <a:spcAft>
                <a:spcPts val="0"/>
              </a:spcAft>
              <a:buSzPts val="1200"/>
              <a:buNone/>
              <a:defRPr sz="1200"/>
            </a:lvl2pPr>
            <a:lvl3pPr marL="1371600" lvl="2" indent="-228600" algn="l">
              <a:spcBef>
                <a:spcPts val="300"/>
              </a:spcBef>
              <a:spcAft>
                <a:spcPts val="0"/>
              </a:spcAft>
              <a:buSzPts val="1000"/>
              <a:buNone/>
              <a:defRPr sz="1000"/>
            </a:lvl3pPr>
            <a:lvl4pPr marL="1828800" lvl="3" indent="-228600" algn="l">
              <a:spcBef>
                <a:spcPts val="300"/>
              </a:spcBef>
              <a:spcAft>
                <a:spcPts val="0"/>
              </a:spcAft>
              <a:buSzPts val="900"/>
              <a:buNone/>
              <a:defRPr sz="900"/>
            </a:lvl4pPr>
            <a:lvl5pPr marL="2286000" lvl="4" indent="-228600" algn="l">
              <a:spcBef>
                <a:spcPts val="300"/>
              </a:spcBef>
              <a:spcAft>
                <a:spcPts val="0"/>
              </a:spcAft>
              <a:buSzPts val="900"/>
              <a:buNone/>
              <a:defRPr sz="900"/>
            </a:lvl5pPr>
            <a:lvl6pPr marL="2743200" lvl="5" indent="-228600" algn="l">
              <a:spcBef>
                <a:spcPts val="300"/>
              </a:spcBef>
              <a:spcAft>
                <a:spcPts val="0"/>
              </a:spcAft>
              <a:buSzPts val="900"/>
              <a:buNone/>
              <a:defRPr sz="900"/>
            </a:lvl6pPr>
            <a:lvl7pPr marL="3200400" lvl="6" indent="-228600" algn="l">
              <a:spcBef>
                <a:spcPts val="300"/>
              </a:spcBef>
              <a:spcAft>
                <a:spcPts val="0"/>
              </a:spcAft>
              <a:buSzPts val="900"/>
              <a:buNone/>
              <a:defRPr sz="900"/>
            </a:lvl7pPr>
            <a:lvl8pPr marL="3657600" lvl="7" indent="-228600" algn="l">
              <a:spcBef>
                <a:spcPts val="300"/>
              </a:spcBef>
              <a:spcAft>
                <a:spcPts val="0"/>
              </a:spcAft>
              <a:buSzPts val="900"/>
              <a:buNone/>
              <a:defRPr sz="900"/>
            </a:lvl8pPr>
            <a:lvl9pPr marL="4114800" lvl="8" indent="-228600" algn="l">
              <a:spcBef>
                <a:spcPts val="300"/>
              </a:spcBef>
              <a:spcAft>
                <a:spcPts val="0"/>
              </a:spcAft>
              <a:buSzPts val="900"/>
              <a:buNone/>
              <a:defRPr sz="900"/>
            </a:lvl9pPr>
          </a:lstStyle>
          <a:p>
            <a:endParaRPr/>
          </a:p>
        </p:txBody>
      </p:sp>
      <p:sp>
        <p:nvSpPr>
          <p:cNvPr id="82" name="Google Shape;82;p50"/>
          <p:cNvSpPr txBox="1">
            <a:spLocks noGrp="1"/>
          </p:cNvSpPr>
          <p:nvPr>
            <p:ph type="dt" idx="10"/>
          </p:nvPr>
        </p:nvSpPr>
        <p:spPr>
          <a:xfrm rot="-2460000">
            <a:off x="201168" y="5870448"/>
            <a:ext cx="2176272" cy="20116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50"/>
          <p:cNvSpPr txBox="1">
            <a:spLocks noGrp="1"/>
          </p:cNvSpPr>
          <p:nvPr>
            <p:ph type="ftr" idx="11"/>
          </p:nvPr>
        </p:nvSpPr>
        <p:spPr>
          <a:xfrm>
            <a:off x="3517514" y="6285122"/>
            <a:ext cx="4724400"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50"/>
          <p:cNvSpPr>
            <a:spLocks noGrp="1"/>
          </p:cNvSpPr>
          <p:nvPr>
            <p:ph type="sldNum" idx="12"/>
          </p:nvPr>
        </p:nvSpPr>
        <p:spPr>
          <a:xfrm>
            <a:off x="8401038" y="6170822"/>
            <a:ext cx="502920" cy="502920"/>
          </a:xfrm>
          <a:prstGeom prst="ellipse">
            <a:avLst/>
          </a:prstGeom>
          <a:noFill/>
          <a:ln w="9525" cap="flat" cmpd="sng">
            <a:solidFill>
              <a:schemeClr val="dk2"/>
            </a:solidFill>
            <a:prstDash val="solid"/>
            <a:round/>
            <a:headEnd type="none" w="sm" len="sm"/>
            <a:tailEnd type="none" w="sm" len="sm"/>
          </a:ln>
        </p:spPr>
        <p:txBody>
          <a:bodyPr spcFirstLastPara="1" wrap="square" lIns="9125" tIns="9125" rIns="9125" bIns="9125" anchor="ctr" anchorCtr="0">
            <a:normAutofit/>
          </a:bodyPr>
          <a:lstStyle>
            <a:lvl1pPr marL="0" lvl="0" indent="0" algn="ctr">
              <a:spcBef>
                <a:spcPts val="0"/>
              </a:spcBef>
              <a:buNone/>
              <a:defRPr sz="1650">
                <a:solidFill>
                  <a:schemeClr val="dk2"/>
                </a:solidFill>
                <a:latin typeface="Libre Franklin"/>
                <a:ea typeface="Libre Franklin"/>
                <a:cs typeface="Libre Franklin"/>
                <a:sym typeface="Libre Franklin"/>
              </a:defRPr>
            </a:lvl1pPr>
            <a:lvl2pPr marL="0" lvl="1" indent="0" algn="ctr">
              <a:spcBef>
                <a:spcPts val="0"/>
              </a:spcBef>
              <a:buNone/>
              <a:defRPr sz="1650">
                <a:solidFill>
                  <a:schemeClr val="dk2"/>
                </a:solidFill>
                <a:latin typeface="Libre Franklin"/>
                <a:ea typeface="Libre Franklin"/>
                <a:cs typeface="Libre Franklin"/>
                <a:sym typeface="Libre Franklin"/>
              </a:defRPr>
            </a:lvl2pPr>
            <a:lvl3pPr marL="0" lvl="2" indent="0" algn="ctr">
              <a:spcBef>
                <a:spcPts val="0"/>
              </a:spcBef>
              <a:buNone/>
              <a:defRPr sz="1650">
                <a:solidFill>
                  <a:schemeClr val="dk2"/>
                </a:solidFill>
                <a:latin typeface="Libre Franklin"/>
                <a:ea typeface="Libre Franklin"/>
                <a:cs typeface="Libre Franklin"/>
                <a:sym typeface="Libre Franklin"/>
              </a:defRPr>
            </a:lvl3pPr>
            <a:lvl4pPr marL="0" lvl="3" indent="0" algn="ctr">
              <a:spcBef>
                <a:spcPts val="0"/>
              </a:spcBef>
              <a:buNone/>
              <a:defRPr sz="1650">
                <a:solidFill>
                  <a:schemeClr val="dk2"/>
                </a:solidFill>
                <a:latin typeface="Libre Franklin"/>
                <a:ea typeface="Libre Franklin"/>
                <a:cs typeface="Libre Franklin"/>
                <a:sym typeface="Libre Franklin"/>
              </a:defRPr>
            </a:lvl4pPr>
            <a:lvl5pPr marL="0" lvl="4" indent="0" algn="ctr">
              <a:spcBef>
                <a:spcPts val="0"/>
              </a:spcBef>
              <a:buNone/>
              <a:defRPr sz="1650">
                <a:solidFill>
                  <a:schemeClr val="dk2"/>
                </a:solidFill>
                <a:latin typeface="Libre Franklin"/>
                <a:ea typeface="Libre Franklin"/>
                <a:cs typeface="Libre Franklin"/>
                <a:sym typeface="Libre Franklin"/>
              </a:defRPr>
            </a:lvl5pPr>
            <a:lvl6pPr marL="0" lvl="5" indent="0" algn="ctr">
              <a:spcBef>
                <a:spcPts val="0"/>
              </a:spcBef>
              <a:buNone/>
              <a:defRPr sz="1650">
                <a:solidFill>
                  <a:schemeClr val="dk2"/>
                </a:solidFill>
                <a:latin typeface="Libre Franklin"/>
                <a:ea typeface="Libre Franklin"/>
                <a:cs typeface="Libre Franklin"/>
                <a:sym typeface="Libre Franklin"/>
              </a:defRPr>
            </a:lvl6pPr>
            <a:lvl7pPr marL="0" lvl="6" indent="0" algn="ctr">
              <a:spcBef>
                <a:spcPts val="0"/>
              </a:spcBef>
              <a:buNone/>
              <a:defRPr sz="1650">
                <a:solidFill>
                  <a:schemeClr val="dk2"/>
                </a:solidFill>
                <a:latin typeface="Libre Franklin"/>
                <a:ea typeface="Libre Franklin"/>
                <a:cs typeface="Libre Franklin"/>
                <a:sym typeface="Libre Franklin"/>
              </a:defRPr>
            </a:lvl7pPr>
            <a:lvl8pPr marL="0" lvl="7" indent="0" algn="ctr">
              <a:spcBef>
                <a:spcPts val="0"/>
              </a:spcBef>
              <a:buNone/>
              <a:defRPr sz="1650">
                <a:solidFill>
                  <a:schemeClr val="dk2"/>
                </a:solidFill>
                <a:latin typeface="Libre Franklin"/>
                <a:ea typeface="Libre Franklin"/>
                <a:cs typeface="Libre Franklin"/>
                <a:sym typeface="Libre Franklin"/>
              </a:defRPr>
            </a:lvl8pPr>
            <a:lvl9pPr marL="0" lvl="8" indent="0" algn="ctr">
              <a:spcBef>
                <a:spcPts val="0"/>
              </a:spcBef>
              <a:buNone/>
              <a:defRPr sz="1650">
                <a:solidFill>
                  <a:schemeClr val="dk2"/>
                </a:solidFill>
                <a:latin typeface="Libre Franklin"/>
                <a:ea typeface="Libre Franklin"/>
                <a:cs typeface="Libre Franklin"/>
                <a:sym typeface="Libre Franklin"/>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85"/>
        <p:cNvGrpSpPr/>
        <p:nvPr/>
      </p:nvGrpSpPr>
      <p:grpSpPr>
        <a:xfrm>
          <a:off x="0" y="0"/>
          <a:ext cx="0" cy="0"/>
          <a:chOff x="0" y="0"/>
          <a:chExt cx="0" cy="0"/>
        </a:xfrm>
      </p:grpSpPr>
      <p:sp>
        <p:nvSpPr>
          <p:cNvPr id="86" name="Google Shape;86;p51"/>
          <p:cNvSpPr>
            <a:spLocks noGrp="1"/>
          </p:cNvSpPr>
          <p:nvPr>
            <p:ph type="pic" idx="2"/>
          </p:nvPr>
        </p:nvSpPr>
        <p:spPr>
          <a:xfrm>
            <a:off x="2028825" y="0"/>
            <a:ext cx="7115175" cy="6858000"/>
          </a:xfrm>
          <a:prstGeom prst="rect">
            <a:avLst/>
          </a:prstGeom>
          <a:solidFill>
            <a:schemeClr val="accent3">
              <a:alpha val="80000"/>
            </a:schemeClr>
          </a:solidFill>
          <a:ln>
            <a:noFill/>
          </a:ln>
        </p:spPr>
      </p:sp>
      <p:sp>
        <p:nvSpPr>
          <p:cNvPr id="87" name="Google Shape;87;p51"/>
          <p:cNvSpPr/>
          <p:nvPr/>
        </p:nvSpPr>
        <p:spPr>
          <a:xfrm>
            <a:off x="0" y="2647950"/>
            <a:ext cx="3571875" cy="4210050"/>
          </a:xfrm>
          <a:prstGeom prst="rtTriangl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Franklin"/>
              <a:ea typeface="Libre Franklin"/>
              <a:cs typeface="Libre Franklin"/>
              <a:sym typeface="Libre Franklin"/>
            </a:endParaRPr>
          </a:p>
        </p:txBody>
      </p:sp>
      <p:sp>
        <p:nvSpPr>
          <p:cNvPr id="88" name="Google Shape;88;p51"/>
          <p:cNvSpPr/>
          <p:nvPr/>
        </p:nvSpPr>
        <p:spPr>
          <a:xfrm>
            <a:off x="0" y="5048250"/>
            <a:ext cx="3571875" cy="1809750"/>
          </a:xfrm>
          <a:custGeom>
            <a:avLst/>
            <a:gdLst/>
            <a:ahLst/>
            <a:cxnLst/>
            <a:rect l="l" t="t" r="r" b="b"/>
            <a:pathLst>
              <a:path w="3571875" h="1809750" extrusionOk="0">
                <a:moveTo>
                  <a:pt x="0" y="1809750"/>
                </a:moveTo>
                <a:lnTo>
                  <a:pt x="2038350" y="0"/>
                </a:lnTo>
                <a:lnTo>
                  <a:pt x="3571875" y="1809750"/>
                </a:lnTo>
                <a:lnTo>
                  <a:pt x="0" y="1809750"/>
                </a:lnTo>
                <a:close/>
              </a:path>
            </a:pathLst>
          </a:cu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Franklin"/>
              <a:ea typeface="Libre Franklin"/>
              <a:cs typeface="Libre Franklin"/>
              <a:sym typeface="Libre Franklin"/>
            </a:endParaRPr>
          </a:p>
        </p:txBody>
      </p:sp>
      <p:sp>
        <p:nvSpPr>
          <p:cNvPr id="89" name="Google Shape;89;p51"/>
          <p:cNvSpPr txBox="1">
            <a:spLocks noGrp="1"/>
          </p:cNvSpPr>
          <p:nvPr>
            <p:ph type="title"/>
          </p:nvPr>
        </p:nvSpPr>
        <p:spPr>
          <a:xfrm rot="-2460000">
            <a:off x="671197" y="1717501"/>
            <a:ext cx="5486400" cy="867444"/>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1"/>
              </a:buClr>
              <a:buSzPts val="2800"/>
              <a:buFont typeface="Libre Franklin Medium"/>
              <a:buNone/>
              <a:defRPr sz="2800" b="0">
                <a:latin typeface="Libre Franklin Medium"/>
                <a:ea typeface="Libre Franklin Medium"/>
                <a:cs typeface="Libre Franklin Medium"/>
                <a:sym typeface="Libre Franklin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51"/>
          <p:cNvSpPr txBox="1">
            <a:spLocks noGrp="1"/>
          </p:cNvSpPr>
          <p:nvPr>
            <p:ph type="body" idx="1"/>
          </p:nvPr>
        </p:nvSpPr>
        <p:spPr>
          <a:xfrm rot="-2460000">
            <a:off x="1143479" y="2180529"/>
            <a:ext cx="6096545" cy="740664"/>
          </a:xfrm>
          <a:prstGeom prst="rect">
            <a:avLst/>
          </a:prstGeom>
          <a:noFill/>
          <a:ln>
            <a:noFill/>
          </a:ln>
        </p:spPr>
        <p:txBody>
          <a:bodyPr spcFirstLastPara="1" wrap="square" lIns="91425" tIns="45700" rIns="91425" bIns="45700" anchor="t" anchorCtr="0">
            <a:normAutofit/>
          </a:bodyPr>
          <a:lstStyle>
            <a:lvl1pPr marL="457200" lvl="0" indent="-228600" algn="l">
              <a:spcBef>
                <a:spcPts val="800"/>
              </a:spcBef>
              <a:spcAft>
                <a:spcPts val="0"/>
              </a:spcAft>
              <a:buClr>
                <a:schemeClr val="dk2"/>
              </a:buClr>
              <a:buSzPts val="1400"/>
              <a:buNone/>
              <a:defRPr sz="1400">
                <a:solidFill>
                  <a:schemeClr val="dk2"/>
                </a:solidFill>
              </a:defRPr>
            </a:lvl1pPr>
            <a:lvl2pPr marL="914400" lvl="1" indent="-228600" algn="l">
              <a:spcBef>
                <a:spcPts val="300"/>
              </a:spcBef>
              <a:spcAft>
                <a:spcPts val="0"/>
              </a:spcAft>
              <a:buSzPts val="1200"/>
              <a:buNone/>
              <a:defRPr sz="1200"/>
            </a:lvl2pPr>
            <a:lvl3pPr marL="1371600" lvl="2" indent="-228600" algn="l">
              <a:spcBef>
                <a:spcPts val="300"/>
              </a:spcBef>
              <a:spcAft>
                <a:spcPts val="0"/>
              </a:spcAft>
              <a:buSzPts val="1000"/>
              <a:buNone/>
              <a:defRPr sz="1000"/>
            </a:lvl3pPr>
            <a:lvl4pPr marL="1828800" lvl="3" indent="-228600" algn="l">
              <a:spcBef>
                <a:spcPts val="300"/>
              </a:spcBef>
              <a:spcAft>
                <a:spcPts val="0"/>
              </a:spcAft>
              <a:buSzPts val="900"/>
              <a:buNone/>
              <a:defRPr sz="900"/>
            </a:lvl4pPr>
            <a:lvl5pPr marL="2286000" lvl="4" indent="-228600" algn="l">
              <a:spcBef>
                <a:spcPts val="300"/>
              </a:spcBef>
              <a:spcAft>
                <a:spcPts val="0"/>
              </a:spcAft>
              <a:buSzPts val="900"/>
              <a:buNone/>
              <a:defRPr sz="900"/>
            </a:lvl5pPr>
            <a:lvl6pPr marL="2743200" lvl="5" indent="-228600" algn="l">
              <a:spcBef>
                <a:spcPts val="300"/>
              </a:spcBef>
              <a:spcAft>
                <a:spcPts val="0"/>
              </a:spcAft>
              <a:buSzPts val="900"/>
              <a:buNone/>
              <a:defRPr sz="900"/>
            </a:lvl6pPr>
            <a:lvl7pPr marL="3200400" lvl="6" indent="-228600" algn="l">
              <a:spcBef>
                <a:spcPts val="300"/>
              </a:spcBef>
              <a:spcAft>
                <a:spcPts val="0"/>
              </a:spcAft>
              <a:buSzPts val="900"/>
              <a:buNone/>
              <a:defRPr sz="900"/>
            </a:lvl7pPr>
            <a:lvl8pPr marL="3657600" lvl="7" indent="-228600" algn="l">
              <a:spcBef>
                <a:spcPts val="300"/>
              </a:spcBef>
              <a:spcAft>
                <a:spcPts val="0"/>
              </a:spcAft>
              <a:buSzPts val="900"/>
              <a:buNone/>
              <a:defRPr sz="900"/>
            </a:lvl8pPr>
            <a:lvl9pPr marL="4114800" lvl="8" indent="-228600" algn="l">
              <a:spcBef>
                <a:spcPts val="300"/>
              </a:spcBef>
              <a:spcAft>
                <a:spcPts val="0"/>
              </a:spcAft>
              <a:buSzPts val="900"/>
              <a:buNone/>
              <a:defRPr sz="900"/>
            </a:lvl9pPr>
          </a:lstStyle>
          <a:p>
            <a:endParaRPr/>
          </a:p>
        </p:txBody>
      </p:sp>
      <p:sp>
        <p:nvSpPr>
          <p:cNvPr id="91" name="Google Shape;91;p51"/>
          <p:cNvSpPr txBox="1">
            <a:spLocks noGrp="1"/>
          </p:cNvSpPr>
          <p:nvPr>
            <p:ph type="dt" idx="10"/>
          </p:nvPr>
        </p:nvSpPr>
        <p:spPr>
          <a:xfrm rot="-2460000">
            <a:off x="201168" y="5870448"/>
            <a:ext cx="2176272" cy="20116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51"/>
          <p:cNvSpPr txBox="1">
            <a:spLocks noGrp="1"/>
          </p:cNvSpPr>
          <p:nvPr>
            <p:ph type="ftr" idx="11"/>
          </p:nvPr>
        </p:nvSpPr>
        <p:spPr>
          <a:xfrm>
            <a:off x="3517514" y="6285122"/>
            <a:ext cx="4724400"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51"/>
          <p:cNvSpPr>
            <a:spLocks noGrp="1"/>
          </p:cNvSpPr>
          <p:nvPr>
            <p:ph type="sldNum" idx="12"/>
          </p:nvPr>
        </p:nvSpPr>
        <p:spPr>
          <a:xfrm>
            <a:off x="8401038" y="6170822"/>
            <a:ext cx="502920" cy="502920"/>
          </a:xfrm>
          <a:prstGeom prst="ellipse">
            <a:avLst/>
          </a:prstGeom>
          <a:noFill/>
          <a:ln w="19050" cap="flat" cmpd="sng">
            <a:solidFill>
              <a:srgbClr val="FFFFFF"/>
            </a:solidFill>
            <a:prstDash val="solid"/>
            <a:round/>
            <a:headEnd type="none" w="sm" len="sm"/>
            <a:tailEnd type="none" w="sm" len="sm"/>
          </a:ln>
        </p:spPr>
        <p:txBody>
          <a:bodyPr spcFirstLastPara="1" wrap="square" lIns="9125" tIns="9125" rIns="9125" bIns="9125"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4"/>
        <p:cNvGrpSpPr/>
        <p:nvPr/>
      </p:nvGrpSpPr>
      <p:grpSpPr>
        <a:xfrm>
          <a:off x="0" y="0"/>
          <a:ext cx="0" cy="0"/>
          <a:chOff x="0" y="0"/>
          <a:chExt cx="0" cy="0"/>
        </a:xfrm>
      </p:grpSpPr>
      <p:sp>
        <p:nvSpPr>
          <p:cNvPr id="95" name="Google Shape;95;p52"/>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52"/>
          <p:cNvSpPr txBox="1">
            <a:spLocks noGrp="1"/>
          </p:cNvSpPr>
          <p:nvPr>
            <p:ph type="body" idx="1"/>
          </p:nvPr>
        </p:nvSpPr>
        <p:spPr>
          <a:xfrm rot="5400000">
            <a:off x="2793506" y="-869917"/>
            <a:ext cx="3579849" cy="7520940"/>
          </a:xfrm>
          <a:prstGeom prst="rect">
            <a:avLst/>
          </a:prstGeom>
          <a:noFill/>
          <a:ln>
            <a:noFill/>
          </a:ln>
        </p:spPr>
        <p:txBody>
          <a:bodyPr spcFirstLastPara="1" wrap="square" lIns="91425" tIns="45700" rIns="91425" bIns="45700" anchor="t" anchorCtr="0">
            <a:normAutofit/>
          </a:bodyPr>
          <a:lstStyle>
            <a:lvl1pPr marL="457200" lvl="0" indent="-228600" algn="l">
              <a:spcBef>
                <a:spcPts val="800"/>
              </a:spcBef>
              <a:spcAft>
                <a:spcPts val="0"/>
              </a:spcAft>
              <a:buClr>
                <a:schemeClr val="dk1"/>
              </a:buClr>
              <a:buSzPts val="1800"/>
              <a:buNone/>
              <a:defRPr/>
            </a:lvl1pPr>
            <a:lvl2pPr marL="914400" lvl="1" indent="-342900" algn="l">
              <a:spcBef>
                <a:spcPts val="300"/>
              </a:spcBef>
              <a:spcAft>
                <a:spcPts val="0"/>
              </a:spcAft>
              <a:buSzPts val="1800"/>
              <a:buChar char="▪"/>
              <a:defRPr/>
            </a:lvl2pPr>
            <a:lvl3pPr marL="1371600" lvl="2" indent="-342900" algn="l">
              <a:spcBef>
                <a:spcPts val="300"/>
              </a:spcBef>
              <a:spcAft>
                <a:spcPts val="0"/>
              </a:spcAft>
              <a:buSzPts val="1800"/>
              <a:buChar char="▪"/>
              <a:defRPr/>
            </a:lvl3pPr>
            <a:lvl4pPr marL="1828800" lvl="3" indent="-342900" algn="l">
              <a:spcBef>
                <a:spcPts val="300"/>
              </a:spcBef>
              <a:spcAft>
                <a:spcPts val="0"/>
              </a:spcAft>
              <a:buSzPts val="1800"/>
              <a:buChar char="▪"/>
              <a:defRPr/>
            </a:lvl4pPr>
            <a:lvl5pPr marL="2286000" lvl="4" indent="-342900" algn="l">
              <a:spcBef>
                <a:spcPts val="300"/>
              </a:spcBef>
              <a:spcAft>
                <a:spcPts val="0"/>
              </a:spcAft>
              <a:buSzPts val="1800"/>
              <a:buChar char="▪"/>
              <a:defRPr/>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97" name="Google Shape;97;p52"/>
          <p:cNvSpPr txBox="1">
            <a:spLocks noGrp="1"/>
          </p:cNvSpPr>
          <p:nvPr>
            <p:ph type="dt" idx="10"/>
          </p:nvPr>
        </p:nvSpPr>
        <p:spPr>
          <a:xfrm rot="-2460000">
            <a:off x="201168" y="5870448"/>
            <a:ext cx="2176272" cy="20116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52"/>
          <p:cNvSpPr txBox="1">
            <a:spLocks noGrp="1"/>
          </p:cNvSpPr>
          <p:nvPr>
            <p:ph type="ftr" idx="11"/>
          </p:nvPr>
        </p:nvSpPr>
        <p:spPr>
          <a:xfrm>
            <a:off x="3517514" y="6285122"/>
            <a:ext cx="4724400"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52"/>
          <p:cNvSpPr>
            <a:spLocks noGrp="1"/>
          </p:cNvSpPr>
          <p:nvPr>
            <p:ph type="sldNum" idx="12"/>
          </p:nvPr>
        </p:nvSpPr>
        <p:spPr>
          <a:xfrm>
            <a:off x="8401038" y="6170822"/>
            <a:ext cx="502920" cy="502920"/>
          </a:xfrm>
          <a:prstGeom prst="ellipse">
            <a:avLst/>
          </a:prstGeom>
          <a:noFill/>
          <a:ln w="19050" cap="flat" cmpd="sng">
            <a:solidFill>
              <a:srgbClr val="FFFFFF"/>
            </a:solidFill>
            <a:prstDash val="solid"/>
            <a:round/>
            <a:headEnd type="none" w="sm" len="sm"/>
            <a:tailEnd type="none" w="sm" len="sm"/>
          </a:ln>
        </p:spPr>
        <p:txBody>
          <a:bodyPr spcFirstLastPara="1" wrap="square" lIns="9125" tIns="9125" rIns="9125" bIns="9125"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0"/>
        <p:cNvGrpSpPr/>
        <p:nvPr/>
      </p:nvGrpSpPr>
      <p:grpSpPr>
        <a:xfrm>
          <a:off x="0" y="0"/>
          <a:ext cx="0" cy="0"/>
          <a:chOff x="0" y="0"/>
          <a:chExt cx="0" cy="0"/>
        </a:xfrm>
      </p:grpSpPr>
      <p:sp>
        <p:nvSpPr>
          <p:cNvPr id="101" name="Google Shape;101;p53"/>
          <p:cNvSpPr txBox="1">
            <a:spLocks noGrp="1"/>
          </p:cNvSpPr>
          <p:nvPr>
            <p:ph type="title"/>
          </p:nvPr>
        </p:nvSpPr>
        <p:spPr>
          <a:xfrm rot="5400000">
            <a:off x="5318919" y="1585120"/>
            <a:ext cx="4678362" cy="2057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53"/>
          <p:cNvSpPr txBox="1">
            <a:spLocks noGrp="1"/>
          </p:cNvSpPr>
          <p:nvPr>
            <p:ph type="body" idx="1"/>
          </p:nvPr>
        </p:nvSpPr>
        <p:spPr>
          <a:xfrm rot="5400000">
            <a:off x="1127919" y="-396080"/>
            <a:ext cx="4678362" cy="6019800"/>
          </a:xfrm>
          <a:prstGeom prst="rect">
            <a:avLst/>
          </a:prstGeom>
          <a:noFill/>
          <a:ln>
            <a:noFill/>
          </a:ln>
        </p:spPr>
        <p:txBody>
          <a:bodyPr spcFirstLastPara="1" wrap="square" lIns="91425" tIns="45700" rIns="91425" bIns="45700" anchor="t" anchorCtr="0">
            <a:normAutofit/>
          </a:bodyPr>
          <a:lstStyle>
            <a:lvl1pPr marL="457200" lvl="0" indent="-228600" algn="l">
              <a:spcBef>
                <a:spcPts val="800"/>
              </a:spcBef>
              <a:spcAft>
                <a:spcPts val="0"/>
              </a:spcAft>
              <a:buClr>
                <a:schemeClr val="dk1"/>
              </a:buClr>
              <a:buSzPts val="1800"/>
              <a:buNone/>
              <a:defRPr/>
            </a:lvl1pPr>
            <a:lvl2pPr marL="914400" lvl="1" indent="-342900" algn="l">
              <a:spcBef>
                <a:spcPts val="300"/>
              </a:spcBef>
              <a:spcAft>
                <a:spcPts val="0"/>
              </a:spcAft>
              <a:buSzPts val="1800"/>
              <a:buChar char="▪"/>
              <a:defRPr/>
            </a:lvl2pPr>
            <a:lvl3pPr marL="1371600" lvl="2" indent="-342900" algn="l">
              <a:spcBef>
                <a:spcPts val="300"/>
              </a:spcBef>
              <a:spcAft>
                <a:spcPts val="0"/>
              </a:spcAft>
              <a:buSzPts val="1800"/>
              <a:buChar char="▪"/>
              <a:defRPr/>
            </a:lvl3pPr>
            <a:lvl4pPr marL="1828800" lvl="3" indent="-342900" algn="l">
              <a:spcBef>
                <a:spcPts val="300"/>
              </a:spcBef>
              <a:spcAft>
                <a:spcPts val="0"/>
              </a:spcAft>
              <a:buSzPts val="1800"/>
              <a:buChar char="▪"/>
              <a:defRPr/>
            </a:lvl4pPr>
            <a:lvl5pPr marL="2286000" lvl="4" indent="-342900" algn="l">
              <a:spcBef>
                <a:spcPts val="300"/>
              </a:spcBef>
              <a:spcAft>
                <a:spcPts val="0"/>
              </a:spcAft>
              <a:buSzPts val="1800"/>
              <a:buChar char="▪"/>
              <a:defRPr/>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103" name="Google Shape;103;p53"/>
          <p:cNvSpPr txBox="1">
            <a:spLocks noGrp="1"/>
          </p:cNvSpPr>
          <p:nvPr>
            <p:ph type="dt" idx="10"/>
          </p:nvPr>
        </p:nvSpPr>
        <p:spPr>
          <a:xfrm rot="-2460000">
            <a:off x="201168" y="5870448"/>
            <a:ext cx="2176272" cy="20116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53"/>
          <p:cNvSpPr txBox="1">
            <a:spLocks noGrp="1"/>
          </p:cNvSpPr>
          <p:nvPr>
            <p:ph type="ftr" idx="11"/>
          </p:nvPr>
        </p:nvSpPr>
        <p:spPr>
          <a:xfrm>
            <a:off x="3517514" y="6285122"/>
            <a:ext cx="4724400"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53"/>
          <p:cNvSpPr>
            <a:spLocks noGrp="1"/>
          </p:cNvSpPr>
          <p:nvPr>
            <p:ph type="sldNum" idx="12"/>
          </p:nvPr>
        </p:nvSpPr>
        <p:spPr>
          <a:xfrm>
            <a:off x="8401038" y="6170822"/>
            <a:ext cx="502920" cy="502920"/>
          </a:xfrm>
          <a:prstGeom prst="ellipse">
            <a:avLst/>
          </a:prstGeom>
          <a:noFill/>
          <a:ln w="19050" cap="flat" cmpd="sng">
            <a:solidFill>
              <a:srgbClr val="FFFFFF"/>
            </a:solidFill>
            <a:prstDash val="solid"/>
            <a:round/>
            <a:headEnd type="none" w="sm" len="sm"/>
            <a:tailEnd type="none" w="sm" len="sm"/>
          </a:ln>
        </p:spPr>
        <p:txBody>
          <a:bodyPr spcFirstLastPara="1" wrap="square" lIns="9125" tIns="9125" rIns="9125" bIns="9125"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1"/>
          <p:cNvSpPr/>
          <p:nvPr/>
        </p:nvSpPr>
        <p:spPr>
          <a:xfrm>
            <a:off x="-2382" y="5050633"/>
            <a:ext cx="3574257" cy="1807368"/>
          </a:xfrm>
          <a:custGeom>
            <a:avLst/>
            <a:gdLst/>
            <a:ahLst/>
            <a:cxnLst/>
            <a:rect l="l" t="t" r="r" b="b"/>
            <a:pathLst>
              <a:path w="3574257" h="1807368" extrusionOk="0">
                <a:moveTo>
                  <a:pt x="2382" y="1807368"/>
                </a:moveTo>
                <a:lnTo>
                  <a:pt x="0" y="0"/>
                </a:lnTo>
                <a:lnTo>
                  <a:pt x="2045494" y="1"/>
                </a:lnTo>
                <a:lnTo>
                  <a:pt x="3574257" y="1807368"/>
                </a:lnTo>
                <a:lnTo>
                  <a:pt x="2382" y="1807368"/>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Franklin"/>
              <a:ea typeface="Libre Franklin"/>
              <a:cs typeface="Libre Franklin"/>
              <a:sym typeface="Libre Franklin"/>
            </a:endParaRPr>
          </a:p>
        </p:txBody>
      </p:sp>
      <p:sp>
        <p:nvSpPr>
          <p:cNvPr id="11" name="Google Shape;11;p41"/>
          <p:cNvSpPr/>
          <p:nvPr/>
        </p:nvSpPr>
        <p:spPr>
          <a:xfrm>
            <a:off x="-2380" y="5051292"/>
            <a:ext cx="9146380" cy="1806709"/>
          </a:xfrm>
          <a:custGeom>
            <a:avLst/>
            <a:gdLst/>
            <a:ahLst/>
            <a:cxnLst/>
            <a:rect l="l" t="t" r="r" b="b"/>
            <a:pathLst>
              <a:path w="3352800" h="527584" extrusionOk="0">
                <a:moveTo>
                  <a:pt x="0" y="527584"/>
                </a:moveTo>
                <a:lnTo>
                  <a:pt x="748227" y="0"/>
                </a:lnTo>
                <a:lnTo>
                  <a:pt x="3352800" y="271"/>
                </a:lnTo>
                <a:lnTo>
                  <a:pt x="3352800" y="527584"/>
                </a:lnTo>
                <a:lnTo>
                  <a:pt x="0" y="527584"/>
                </a:lnTo>
                <a:close/>
              </a:path>
            </a:pathLst>
          </a:cu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Franklin"/>
              <a:ea typeface="Libre Franklin"/>
              <a:cs typeface="Libre Franklin"/>
              <a:sym typeface="Libre Franklin"/>
            </a:endParaRPr>
          </a:p>
        </p:txBody>
      </p:sp>
      <p:sp>
        <p:nvSpPr>
          <p:cNvPr id="12" name="Google Shape;12;p41"/>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chemeClr val="dk1"/>
              </a:buClr>
              <a:buSzPts val="2800"/>
              <a:buFont typeface="Libre Franklin Medium"/>
              <a:buNone/>
              <a:defRPr sz="2800" b="0" i="0" u="none" strike="noStrike" cap="none">
                <a:solidFill>
                  <a:schemeClr val="dk1"/>
                </a:solidFill>
                <a:latin typeface="Libre Franklin Medium"/>
                <a:ea typeface="Libre Franklin Medium"/>
                <a:cs typeface="Libre Franklin Medium"/>
                <a:sym typeface="Libre Franklin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41"/>
          <p:cNvSpPr txBox="1">
            <a:spLocks noGrp="1"/>
          </p:cNvSpPr>
          <p:nvPr>
            <p:ph type="body" idx="1"/>
          </p:nvPr>
        </p:nvSpPr>
        <p:spPr>
          <a:xfrm>
            <a:off x="822960" y="1100628"/>
            <a:ext cx="7520940" cy="3579849"/>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800"/>
              </a:spcBef>
              <a:spcAft>
                <a:spcPts val="0"/>
              </a:spcAft>
              <a:buClr>
                <a:schemeClr val="dk1"/>
              </a:buClr>
              <a:buSzPts val="1600"/>
              <a:buFont typeface="Arial"/>
              <a:buNone/>
              <a:defRPr sz="1600" b="1" i="0" u="none" strike="noStrike" cap="none">
                <a:solidFill>
                  <a:schemeClr val="dk1"/>
                </a:solidFill>
                <a:latin typeface="Libre Franklin"/>
                <a:ea typeface="Libre Franklin"/>
                <a:cs typeface="Libre Franklin"/>
                <a:sym typeface="Libre Franklin"/>
              </a:defRPr>
            </a:lvl1pPr>
            <a:lvl2pPr marL="914400" marR="0" lvl="1" indent="-330200" algn="l" rtl="0">
              <a:spcBef>
                <a:spcPts val="300"/>
              </a:spcBef>
              <a:spcAft>
                <a:spcPts val="0"/>
              </a:spcAft>
              <a:buClr>
                <a:schemeClr val="accent2"/>
              </a:buClr>
              <a:buSzPts val="1600"/>
              <a:buFont typeface="Noto Sans Symbols"/>
              <a:buChar char="▪"/>
              <a:defRPr sz="1600" b="0" i="0" u="none" strike="noStrike" cap="none">
                <a:solidFill>
                  <a:schemeClr val="dk1"/>
                </a:solidFill>
                <a:latin typeface="Libre Franklin"/>
                <a:ea typeface="Libre Franklin"/>
                <a:cs typeface="Libre Franklin"/>
                <a:sym typeface="Libre Franklin"/>
              </a:defRPr>
            </a:lvl2pPr>
            <a:lvl3pPr marL="1371600" marR="0" lvl="2" indent="-330200" algn="l" rtl="0">
              <a:spcBef>
                <a:spcPts val="300"/>
              </a:spcBef>
              <a:spcAft>
                <a:spcPts val="0"/>
              </a:spcAft>
              <a:buClr>
                <a:schemeClr val="accent2"/>
              </a:buClr>
              <a:buSzPts val="1600"/>
              <a:buFont typeface="Noto Sans Symbols"/>
              <a:buChar char="▪"/>
              <a:defRPr sz="1600" b="0" i="0" u="none" strike="noStrike" cap="none">
                <a:solidFill>
                  <a:schemeClr val="dk1"/>
                </a:solidFill>
                <a:latin typeface="Libre Franklin"/>
                <a:ea typeface="Libre Franklin"/>
                <a:cs typeface="Libre Franklin"/>
                <a:sym typeface="Libre Franklin"/>
              </a:defRPr>
            </a:lvl3pPr>
            <a:lvl4pPr marL="1828800" marR="0" lvl="3" indent="-330200" algn="l" rtl="0">
              <a:spcBef>
                <a:spcPts val="300"/>
              </a:spcBef>
              <a:spcAft>
                <a:spcPts val="0"/>
              </a:spcAft>
              <a:buClr>
                <a:schemeClr val="accent2"/>
              </a:buClr>
              <a:buSzPts val="1600"/>
              <a:buFont typeface="Noto Sans Symbols"/>
              <a:buChar char="▪"/>
              <a:defRPr sz="1600" b="0" i="0" u="none" strike="noStrike" cap="none">
                <a:solidFill>
                  <a:schemeClr val="dk1"/>
                </a:solidFill>
                <a:latin typeface="Libre Franklin"/>
                <a:ea typeface="Libre Franklin"/>
                <a:cs typeface="Libre Franklin"/>
                <a:sym typeface="Libre Franklin"/>
              </a:defRPr>
            </a:lvl4pPr>
            <a:lvl5pPr marL="2286000" marR="0" lvl="4" indent="-330200" algn="l" rtl="0">
              <a:spcBef>
                <a:spcPts val="300"/>
              </a:spcBef>
              <a:spcAft>
                <a:spcPts val="0"/>
              </a:spcAft>
              <a:buClr>
                <a:schemeClr val="accent2"/>
              </a:buClr>
              <a:buSzPts val="1600"/>
              <a:buFont typeface="Noto Sans Symbols"/>
              <a:buChar char="▪"/>
              <a:defRPr sz="1600" b="0" i="0" u="none" strike="noStrike" cap="none">
                <a:solidFill>
                  <a:schemeClr val="dk1"/>
                </a:solidFill>
                <a:latin typeface="Libre Franklin"/>
                <a:ea typeface="Libre Franklin"/>
                <a:cs typeface="Libre Franklin"/>
                <a:sym typeface="Libre Franklin"/>
              </a:defRPr>
            </a:lvl5pPr>
            <a:lvl6pPr marL="2743200" marR="0" lvl="5" indent="-317500" algn="l" rtl="0">
              <a:spcBef>
                <a:spcPts val="300"/>
              </a:spcBef>
              <a:spcAft>
                <a:spcPts val="0"/>
              </a:spcAft>
              <a:buClr>
                <a:schemeClr val="accent2"/>
              </a:buClr>
              <a:buSzPts val="1400"/>
              <a:buFont typeface="Noto Sans Symbols"/>
              <a:buChar char="▪"/>
              <a:defRPr sz="1400" b="0" i="0" u="none" strike="noStrike" cap="none">
                <a:solidFill>
                  <a:schemeClr val="dk1"/>
                </a:solidFill>
                <a:latin typeface="Libre Franklin"/>
                <a:ea typeface="Libre Franklin"/>
                <a:cs typeface="Libre Franklin"/>
                <a:sym typeface="Libre Franklin"/>
              </a:defRPr>
            </a:lvl6pPr>
            <a:lvl7pPr marL="3200400" marR="0" lvl="6" indent="-317500" algn="l" rtl="0">
              <a:spcBef>
                <a:spcPts val="300"/>
              </a:spcBef>
              <a:spcAft>
                <a:spcPts val="0"/>
              </a:spcAft>
              <a:buClr>
                <a:schemeClr val="accent2"/>
              </a:buClr>
              <a:buSzPts val="1400"/>
              <a:buFont typeface="Noto Sans Symbols"/>
              <a:buChar char="▪"/>
              <a:defRPr sz="1400" b="0" i="0" u="none" strike="noStrike" cap="none">
                <a:solidFill>
                  <a:schemeClr val="dk1"/>
                </a:solidFill>
                <a:latin typeface="Libre Franklin"/>
                <a:ea typeface="Libre Franklin"/>
                <a:cs typeface="Libre Franklin"/>
                <a:sym typeface="Libre Franklin"/>
              </a:defRPr>
            </a:lvl7pPr>
            <a:lvl8pPr marL="3657600" marR="0" lvl="7" indent="-317500" algn="l" rtl="0">
              <a:spcBef>
                <a:spcPts val="300"/>
              </a:spcBef>
              <a:spcAft>
                <a:spcPts val="0"/>
              </a:spcAft>
              <a:buClr>
                <a:schemeClr val="accent2"/>
              </a:buClr>
              <a:buSzPts val="1400"/>
              <a:buFont typeface="Noto Sans Symbols"/>
              <a:buChar char="▪"/>
              <a:defRPr sz="1400" b="0" i="0" u="none" strike="noStrike" cap="none">
                <a:solidFill>
                  <a:schemeClr val="dk1"/>
                </a:solidFill>
                <a:latin typeface="Libre Franklin"/>
                <a:ea typeface="Libre Franklin"/>
                <a:cs typeface="Libre Franklin"/>
                <a:sym typeface="Libre Franklin"/>
              </a:defRPr>
            </a:lvl8pPr>
            <a:lvl9pPr marL="4114800" marR="0" lvl="8" indent="-317500" algn="l" rtl="0">
              <a:spcBef>
                <a:spcPts val="300"/>
              </a:spcBef>
              <a:spcAft>
                <a:spcPts val="0"/>
              </a:spcAft>
              <a:buClr>
                <a:schemeClr val="accent2"/>
              </a:buClr>
              <a:buSzPts val="1400"/>
              <a:buFont typeface="Noto Sans Symbols"/>
              <a:buChar char="▪"/>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14" name="Google Shape;14;p41"/>
          <p:cNvSpPr txBox="1">
            <a:spLocks noGrp="1"/>
          </p:cNvSpPr>
          <p:nvPr>
            <p:ph type="dt" idx="10"/>
          </p:nvPr>
        </p:nvSpPr>
        <p:spPr>
          <a:xfrm rot="-2460000">
            <a:off x="201168" y="5870448"/>
            <a:ext cx="2176272" cy="201168"/>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FFFFFF"/>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15" name="Google Shape;15;p41"/>
          <p:cNvSpPr txBox="1">
            <a:spLocks noGrp="1"/>
          </p:cNvSpPr>
          <p:nvPr>
            <p:ph type="ftr" idx="11"/>
          </p:nvPr>
        </p:nvSpPr>
        <p:spPr>
          <a:xfrm>
            <a:off x="3517514" y="6285122"/>
            <a:ext cx="4724400" cy="27432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rgbClr val="FFFFFF"/>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16" name="Google Shape;16;p41"/>
          <p:cNvSpPr>
            <a:spLocks noGrp="1"/>
          </p:cNvSpPr>
          <p:nvPr>
            <p:ph type="sldNum" idx="12"/>
          </p:nvPr>
        </p:nvSpPr>
        <p:spPr>
          <a:xfrm>
            <a:off x="8401038" y="6170822"/>
            <a:ext cx="502920" cy="502920"/>
          </a:xfrm>
          <a:prstGeom prst="ellipse">
            <a:avLst/>
          </a:prstGeom>
          <a:noFill/>
          <a:ln w="19050" cap="flat" cmpd="sng">
            <a:solidFill>
              <a:srgbClr val="FFFFFF"/>
            </a:solidFill>
            <a:prstDash val="solid"/>
            <a:round/>
            <a:headEnd type="none" w="sm" len="sm"/>
            <a:tailEnd type="none" w="sm" len="sm"/>
          </a:ln>
        </p:spPr>
        <p:txBody>
          <a:bodyPr spcFirstLastPara="1" wrap="square" lIns="9125" tIns="9125" rIns="9125" bIns="9125" anchor="ctr" anchorCtr="0">
            <a:normAutofit/>
          </a:bodyPr>
          <a:lstStyle>
            <a:lvl1pPr marL="0" marR="0" lvl="0" indent="0" algn="ctr" rtl="0">
              <a:spcBef>
                <a:spcPts val="0"/>
              </a:spcBef>
              <a:buNone/>
              <a:defRPr sz="1650" b="0" i="0" u="none" strike="noStrike" cap="none">
                <a:solidFill>
                  <a:srgbClr val="FFFFFF"/>
                </a:solidFill>
                <a:latin typeface="Libre Franklin"/>
                <a:ea typeface="Libre Franklin"/>
                <a:cs typeface="Libre Franklin"/>
                <a:sym typeface="Libre Franklin"/>
              </a:defRPr>
            </a:lvl1pPr>
            <a:lvl2pPr marL="0" marR="0" lvl="1" indent="0" algn="ctr" rtl="0">
              <a:spcBef>
                <a:spcPts val="0"/>
              </a:spcBef>
              <a:buNone/>
              <a:defRPr sz="1650" b="0" i="0" u="none" strike="noStrike" cap="none">
                <a:solidFill>
                  <a:srgbClr val="FFFFFF"/>
                </a:solidFill>
                <a:latin typeface="Libre Franklin"/>
                <a:ea typeface="Libre Franklin"/>
                <a:cs typeface="Libre Franklin"/>
                <a:sym typeface="Libre Franklin"/>
              </a:defRPr>
            </a:lvl2pPr>
            <a:lvl3pPr marL="0" marR="0" lvl="2" indent="0" algn="ctr" rtl="0">
              <a:spcBef>
                <a:spcPts val="0"/>
              </a:spcBef>
              <a:buNone/>
              <a:defRPr sz="1650" b="0" i="0" u="none" strike="noStrike" cap="none">
                <a:solidFill>
                  <a:srgbClr val="FFFFFF"/>
                </a:solidFill>
                <a:latin typeface="Libre Franklin"/>
                <a:ea typeface="Libre Franklin"/>
                <a:cs typeface="Libre Franklin"/>
                <a:sym typeface="Libre Franklin"/>
              </a:defRPr>
            </a:lvl3pPr>
            <a:lvl4pPr marL="0" marR="0" lvl="3" indent="0" algn="ctr" rtl="0">
              <a:spcBef>
                <a:spcPts val="0"/>
              </a:spcBef>
              <a:buNone/>
              <a:defRPr sz="1650" b="0" i="0" u="none" strike="noStrike" cap="none">
                <a:solidFill>
                  <a:srgbClr val="FFFFFF"/>
                </a:solidFill>
                <a:latin typeface="Libre Franklin"/>
                <a:ea typeface="Libre Franklin"/>
                <a:cs typeface="Libre Franklin"/>
                <a:sym typeface="Libre Franklin"/>
              </a:defRPr>
            </a:lvl4pPr>
            <a:lvl5pPr marL="0" marR="0" lvl="4" indent="0" algn="ctr" rtl="0">
              <a:spcBef>
                <a:spcPts val="0"/>
              </a:spcBef>
              <a:buNone/>
              <a:defRPr sz="1650" b="0" i="0" u="none" strike="noStrike" cap="none">
                <a:solidFill>
                  <a:srgbClr val="FFFFFF"/>
                </a:solidFill>
                <a:latin typeface="Libre Franklin"/>
                <a:ea typeface="Libre Franklin"/>
                <a:cs typeface="Libre Franklin"/>
                <a:sym typeface="Libre Franklin"/>
              </a:defRPr>
            </a:lvl5pPr>
            <a:lvl6pPr marL="0" marR="0" lvl="5" indent="0" algn="ctr" rtl="0">
              <a:spcBef>
                <a:spcPts val="0"/>
              </a:spcBef>
              <a:buNone/>
              <a:defRPr sz="1650" b="0" i="0" u="none" strike="noStrike" cap="none">
                <a:solidFill>
                  <a:srgbClr val="FFFFFF"/>
                </a:solidFill>
                <a:latin typeface="Libre Franklin"/>
                <a:ea typeface="Libre Franklin"/>
                <a:cs typeface="Libre Franklin"/>
                <a:sym typeface="Libre Franklin"/>
              </a:defRPr>
            </a:lvl6pPr>
            <a:lvl7pPr marL="0" marR="0" lvl="6" indent="0" algn="ctr" rtl="0">
              <a:spcBef>
                <a:spcPts val="0"/>
              </a:spcBef>
              <a:buNone/>
              <a:defRPr sz="1650" b="0" i="0" u="none" strike="noStrike" cap="none">
                <a:solidFill>
                  <a:srgbClr val="FFFFFF"/>
                </a:solidFill>
                <a:latin typeface="Libre Franklin"/>
                <a:ea typeface="Libre Franklin"/>
                <a:cs typeface="Libre Franklin"/>
                <a:sym typeface="Libre Franklin"/>
              </a:defRPr>
            </a:lvl7pPr>
            <a:lvl8pPr marL="0" marR="0" lvl="7" indent="0" algn="ctr" rtl="0">
              <a:spcBef>
                <a:spcPts val="0"/>
              </a:spcBef>
              <a:buNone/>
              <a:defRPr sz="1650" b="0" i="0" u="none" strike="noStrike" cap="none">
                <a:solidFill>
                  <a:srgbClr val="FFFFFF"/>
                </a:solidFill>
                <a:latin typeface="Libre Franklin"/>
                <a:ea typeface="Libre Franklin"/>
                <a:cs typeface="Libre Franklin"/>
                <a:sym typeface="Libre Franklin"/>
              </a:defRPr>
            </a:lvl8pPr>
            <a:lvl9pPr marL="0" marR="0" lvl="8" indent="0" algn="ctr" rtl="0">
              <a:spcBef>
                <a:spcPts val="0"/>
              </a:spcBef>
              <a:buNone/>
              <a:defRPr sz="1650" b="0" i="0" u="none" strike="noStrike" cap="none">
                <a:solidFill>
                  <a:srgbClr val="FFFFFF"/>
                </a:solidFill>
                <a:latin typeface="Libre Franklin"/>
                <a:ea typeface="Libre Franklin"/>
                <a:cs typeface="Libre Franklin"/>
                <a:sym typeface="Libre Franklin"/>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bbsrp.azurewebsites.net/Registration"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4.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mailto:denali@bogusbasin.org"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mailto:bogusbasinessay@gmail.com"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mailto:elisa.england43@gmail.com"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mailto:elisa.england43@gmail.com"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s://www.skiidaho.us/passports/passport-blackout" TargetMode="External"/><Relationship Id="rId2" Type="http://schemas.openxmlformats.org/officeDocument/2006/relationships/hyperlink" Target="https://www.skiidaho.us/" TargetMode="Externa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3" Type="http://schemas.openxmlformats.org/officeDocument/2006/relationships/hyperlink" Target="mailto:pass@bogusbasin.org" TargetMode="External"/><Relationship Id="rId2" Type="http://schemas.openxmlformats.org/officeDocument/2006/relationships/hyperlink" Target="https://www.skiidaho.us/" TargetMode="External"/><Relationship Id="rId1" Type="http://schemas.openxmlformats.org/officeDocument/2006/relationships/slideLayout" Target="../slideLayouts/slideLayout3.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B0CA5D0E-0E87-DC2A-E57F-33E11A06AFEF}"/>
            </a:ext>
          </a:extLst>
        </p:cNvPr>
        <p:cNvGrpSpPr/>
        <p:nvPr/>
      </p:nvGrpSpPr>
      <p:grpSpPr>
        <a:xfrm>
          <a:off x="0" y="0"/>
          <a:ext cx="0" cy="0"/>
          <a:chOff x="0" y="0"/>
          <a:chExt cx="0" cy="0"/>
        </a:xfrm>
      </p:grpSpPr>
      <p:sp>
        <p:nvSpPr>
          <p:cNvPr id="111" name="Google Shape;111;p1">
            <a:extLst>
              <a:ext uri="{FF2B5EF4-FFF2-40B4-BE49-F238E27FC236}">
                <a16:creationId xmlns:a16="http://schemas.microsoft.com/office/drawing/2014/main" id="{36F44647-509A-F768-B66B-67002A9905A8}"/>
              </a:ext>
            </a:extLst>
          </p:cNvPr>
          <p:cNvSpPr txBox="1">
            <a:spLocks noGrp="1"/>
          </p:cNvSpPr>
          <p:nvPr>
            <p:ph type="ctrTitle"/>
          </p:nvPr>
        </p:nvSpPr>
        <p:spPr>
          <a:xfrm rot="-2460000">
            <a:off x="817112" y="2345539"/>
            <a:ext cx="5648623" cy="1204306"/>
          </a:xfrm>
          <a:prstGeom prst="rect">
            <a:avLst/>
          </a:prstGeom>
          <a:noFill/>
          <a:ln>
            <a:noFill/>
          </a:ln>
        </p:spPr>
        <p:txBody>
          <a:bodyPr spcFirstLastPara="1" wrap="square" lIns="91425" tIns="45700" rIns="91425" bIns="9125" anchor="b" anchorCtr="0">
            <a:noAutofit/>
          </a:bodyPr>
          <a:lstStyle/>
          <a:p>
            <a:pPr marL="0" lvl="0" indent="0" algn="l" rtl="0">
              <a:spcBef>
                <a:spcPts val="0"/>
              </a:spcBef>
              <a:spcAft>
                <a:spcPts val="0"/>
              </a:spcAft>
              <a:buClr>
                <a:schemeClr val="dk1"/>
              </a:buClr>
              <a:buSzPts val="4000"/>
              <a:buFont typeface="Libre Franklin Medium"/>
              <a:buNone/>
            </a:pPr>
            <a:r>
              <a:rPr lang="en-US" sz="4000" dirty="0"/>
              <a:t>WELCOME BACK!</a:t>
            </a:r>
            <a:endParaRPr dirty="0"/>
          </a:p>
        </p:txBody>
      </p:sp>
      <p:sp>
        <p:nvSpPr>
          <p:cNvPr id="112" name="Google Shape;112;p1">
            <a:extLst>
              <a:ext uri="{FF2B5EF4-FFF2-40B4-BE49-F238E27FC236}">
                <a16:creationId xmlns:a16="http://schemas.microsoft.com/office/drawing/2014/main" id="{01745DC4-B185-8F54-051F-A2FE1340AEFC}"/>
              </a:ext>
            </a:extLst>
          </p:cNvPr>
          <p:cNvSpPr txBox="1">
            <a:spLocks noGrp="1"/>
          </p:cNvSpPr>
          <p:nvPr>
            <p:ph type="subTitle" idx="1"/>
          </p:nvPr>
        </p:nvSpPr>
        <p:spPr>
          <a:xfrm rot="-2460000">
            <a:off x="1212277" y="3086061"/>
            <a:ext cx="6511131" cy="329259"/>
          </a:xfrm>
          <a:prstGeom prst="rect">
            <a:avLst/>
          </a:prstGeom>
          <a:noFill/>
          <a:ln>
            <a:noFill/>
          </a:ln>
        </p:spPr>
        <p:txBody>
          <a:bodyPr spcFirstLastPara="1" wrap="square" lIns="91425" tIns="9125" rIns="91425" bIns="45700" anchor="t" anchorCtr="0">
            <a:normAutofit/>
          </a:bodyPr>
          <a:lstStyle/>
          <a:p>
            <a:pPr marL="0" lvl="0" indent="0" algn="l" rtl="0">
              <a:spcBef>
                <a:spcPts val="0"/>
              </a:spcBef>
              <a:spcAft>
                <a:spcPts val="0"/>
              </a:spcAft>
              <a:buClr>
                <a:schemeClr val="dk1"/>
              </a:buClr>
              <a:buSzPts val="1800"/>
              <a:buNone/>
            </a:pPr>
            <a:r>
              <a:rPr lang="en-US" sz="1800" b="1" dirty="0"/>
              <a:t>BOGUS BASIN SCHOOL RACE PROGRAM 2026</a:t>
            </a:r>
            <a:endParaRPr dirty="0"/>
          </a:p>
        </p:txBody>
      </p:sp>
      <p:pic>
        <p:nvPicPr>
          <p:cNvPr id="3" name="Picture 2">
            <a:extLst>
              <a:ext uri="{FF2B5EF4-FFF2-40B4-BE49-F238E27FC236}">
                <a16:creationId xmlns:a16="http://schemas.microsoft.com/office/drawing/2014/main" id="{C3A43344-8427-3B41-4A58-5F94D9D8F569}"/>
              </a:ext>
            </a:extLst>
          </p:cNvPr>
          <p:cNvPicPr>
            <a:picLocks noChangeAspect="1"/>
          </p:cNvPicPr>
          <p:nvPr/>
        </p:nvPicPr>
        <p:blipFill>
          <a:blip r:embed="rId3"/>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id="{8644AC31-2064-7D19-33A5-35612D3BC334}"/>
              </a:ext>
            </a:extLst>
          </p:cNvPr>
          <p:cNvSpPr txBox="1"/>
          <p:nvPr/>
        </p:nvSpPr>
        <p:spPr>
          <a:xfrm>
            <a:off x="663574" y="5364031"/>
            <a:ext cx="7608536" cy="1446550"/>
          </a:xfrm>
          <a:prstGeom prst="rect">
            <a:avLst/>
          </a:prstGeom>
          <a:noFill/>
        </p:spPr>
        <p:txBody>
          <a:bodyPr wrap="square" rtlCol="0">
            <a:spAutoFit/>
          </a:bodyPr>
          <a:lstStyle/>
          <a:p>
            <a:r>
              <a:rPr lang="en-US" sz="2800" b="1" dirty="0">
                <a:solidFill>
                  <a:schemeClr val="accent3"/>
                </a:solidFill>
                <a:highlight>
                  <a:srgbClr val="000000"/>
                </a:highlight>
              </a:rPr>
              <a:t>Welcome to the 2027 Dotty </a:t>
            </a:r>
            <a:r>
              <a:rPr lang="en-US" sz="3200" b="1" dirty="0">
                <a:solidFill>
                  <a:schemeClr val="accent3"/>
                </a:solidFill>
                <a:highlight>
                  <a:srgbClr val="000000"/>
                </a:highlight>
              </a:rPr>
              <a:t>Clark</a:t>
            </a:r>
            <a:r>
              <a:rPr lang="en-US" sz="2800" b="1" dirty="0">
                <a:solidFill>
                  <a:schemeClr val="accent3"/>
                </a:solidFill>
                <a:highlight>
                  <a:srgbClr val="000000"/>
                </a:highlight>
              </a:rPr>
              <a:t> Championships &amp; the Bogus Basin School Race Program</a:t>
            </a:r>
          </a:p>
        </p:txBody>
      </p:sp>
      <p:sp>
        <p:nvSpPr>
          <p:cNvPr id="6" name="TextBox 5">
            <a:extLst>
              <a:ext uri="{FF2B5EF4-FFF2-40B4-BE49-F238E27FC236}">
                <a16:creationId xmlns:a16="http://schemas.microsoft.com/office/drawing/2014/main" id="{96C08A1A-093F-9CE5-FFA8-61DD62C4EB99}"/>
              </a:ext>
            </a:extLst>
          </p:cNvPr>
          <p:cNvSpPr txBox="1"/>
          <p:nvPr/>
        </p:nvSpPr>
        <p:spPr>
          <a:xfrm>
            <a:off x="374904" y="146304"/>
            <a:ext cx="2423160" cy="523220"/>
          </a:xfrm>
          <a:prstGeom prst="rect">
            <a:avLst/>
          </a:prstGeom>
          <a:noFill/>
        </p:spPr>
        <p:txBody>
          <a:bodyPr wrap="square" rtlCol="0">
            <a:spAutoFit/>
          </a:bodyPr>
          <a:lstStyle/>
          <a:p>
            <a:r>
              <a:rPr lang="en-US" dirty="0" err="1"/>
              <a:t>Riverglen</a:t>
            </a:r>
            <a:r>
              <a:rPr lang="en-US" dirty="0"/>
              <a:t> Junior HS 2025 Bogus Basin Champions</a:t>
            </a:r>
          </a:p>
        </p:txBody>
      </p:sp>
    </p:spTree>
    <p:extLst>
      <p:ext uri="{BB962C8B-B14F-4D97-AF65-F5344CB8AC3E}">
        <p14:creationId xmlns:p14="http://schemas.microsoft.com/office/powerpoint/2010/main" val="114700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
          <p:cNvSpPr txBox="1"/>
          <p:nvPr/>
        </p:nvSpPr>
        <p:spPr>
          <a:xfrm>
            <a:off x="260400" y="181925"/>
            <a:ext cx="8614800" cy="469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600">
              <a:solidFill>
                <a:schemeClr val="dk1"/>
              </a:solidFill>
              <a:latin typeface="Libre Franklin"/>
              <a:ea typeface="Libre Franklin"/>
              <a:cs typeface="Libre Franklin"/>
              <a:sym typeface="Libre Franklin"/>
            </a:endParaRPr>
          </a:p>
        </p:txBody>
      </p:sp>
      <p:graphicFrame>
        <p:nvGraphicFramePr>
          <p:cNvPr id="5" name="Table 4">
            <a:extLst>
              <a:ext uri="{FF2B5EF4-FFF2-40B4-BE49-F238E27FC236}">
                <a16:creationId xmlns:a16="http://schemas.microsoft.com/office/drawing/2014/main" id="{4EA5427C-0EC7-73B4-B027-4AE0C9A287B3}"/>
              </a:ext>
            </a:extLst>
          </p:cNvPr>
          <p:cNvGraphicFramePr>
            <a:graphicFrameLocks noGrp="1"/>
          </p:cNvGraphicFramePr>
          <p:nvPr>
            <p:extLst>
              <p:ext uri="{D42A27DB-BD31-4B8C-83A1-F6EECF244321}">
                <p14:modId xmlns:p14="http://schemas.microsoft.com/office/powerpoint/2010/main" val="2244725236"/>
              </p:ext>
            </p:extLst>
          </p:nvPr>
        </p:nvGraphicFramePr>
        <p:xfrm>
          <a:off x="1497496" y="181925"/>
          <a:ext cx="6725478" cy="4787644"/>
        </p:xfrm>
        <a:graphic>
          <a:graphicData uri="http://schemas.openxmlformats.org/drawingml/2006/table">
            <a:tbl>
              <a:tblPr>
                <a:tableStyleId>{A766921B-2B1D-4C5D-8C8F-553F248A5CA4}</a:tableStyleId>
              </a:tblPr>
              <a:tblGrid>
                <a:gridCol w="592425">
                  <a:extLst>
                    <a:ext uri="{9D8B030D-6E8A-4147-A177-3AD203B41FA5}">
                      <a16:colId xmlns:a16="http://schemas.microsoft.com/office/drawing/2014/main" val="1239636614"/>
                    </a:ext>
                  </a:extLst>
                </a:gridCol>
                <a:gridCol w="3272903">
                  <a:extLst>
                    <a:ext uri="{9D8B030D-6E8A-4147-A177-3AD203B41FA5}">
                      <a16:colId xmlns:a16="http://schemas.microsoft.com/office/drawing/2014/main" val="3550898123"/>
                    </a:ext>
                  </a:extLst>
                </a:gridCol>
                <a:gridCol w="225802">
                  <a:extLst>
                    <a:ext uri="{9D8B030D-6E8A-4147-A177-3AD203B41FA5}">
                      <a16:colId xmlns:a16="http://schemas.microsoft.com/office/drawing/2014/main" val="2562348729"/>
                    </a:ext>
                  </a:extLst>
                </a:gridCol>
                <a:gridCol w="400615">
                  <a:extLst>
                    <a:ext uri="{9D8B030D-6E8A-4147-A177-3AD203B41FA5}">
                      <a16:colId xmlns:a16="http://schemas.microsoft.com/office/drawing/2014/main" val="451418662"/>
                    </a:ext>
                  </a:extLst>
                </a:gridCol>
                <a:gridCol w="2233733">
                  <a:extLst>
                    <a:ext uri="{9D8B030D-6E8A-4147-A177-3AD203B41FA5}">
                      <a16:colId xmlns:a16="http://schemas.microsoft.com/office/drawing/2014/main" val="398408492"/>
                    </a:ext>
                  </a:extLst>
                </a:gridCol>
              </a:tblGrid>
              <a:tr h="228460">
                <a:tc gridSpan="2">
                  <a:txBody>
                    <a:bodyPr/>
                    <a:lstStyle/>
                    <a:p>
                      <a:pPr algn="ctr" fontAlgn="b">
                        <a:buNone/>
                      </a:pPr>
                      <a:r>
                        <a:rPr lang="en-US" sz="1100" u="none" strike="noStrike">
                          <a:effectLst/>
                        </a:rPr>
                        <a:t>Table of  Contents</a:t>
                      </a:r>
                      <a:endParaRPr lang="en-US" sz="1100" b="1" i="0" u="none" strike="noStrike">
                        <a:solidFill>
                          <a:srgbClr val="000000"/>
                        </a:solidFill>
                        <a:effectLst/>
                        <a:latin typeface="Calibri" panose="020F0502020204030204" pitchFamily="34" charset="0"/>
                      </a:endParaRPr>
                    </a:p>
                  </a:txBody>
                  <a:tcPr marL="5567" marR="5567" marT="5567" marB="0" anchor="b"/>
                </a:tc>
                <a:tc hMerge="1">
                  <a:txBody>
                    <a:bodyPr/>
                    <a:lstStyle/>
                    <a:p>
                      <a:endParaRPr lang="en-US"/>
                    </a:p>
                  </a:txBody>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4027404995"/>
                  </a:ext>
                </a:extLst>
              </a:tr>
              <a:tr h="221321">
                <a:tc>
                  <a:txBody>
                    <a:bodyPr/>
                    <a:lstStyle/>
                    <a:p>
                      <a:pPr algn="ctr" fontAlgn="b">
                        <a:buNone/>
                      </a:pPr>
                      <a:r>
                        <a:rPr lang="en-US" sz="800" u="none" strike="noStrike">
                          <a:effectLst/>
                        </a:rPr>
                        <a:t>Pages</a:t>
                      </a:r>
                      <a:endParaRPr lang="en-US" sz="800" b="1"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Reference</a:t>
                      </a:r>
                      <a:endParaRPr lang="en-US" sz="800" b="1"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ctr" fontAlgn="b">
                        <a:buNone/>
                      </a:pPr>
                      <a:r>
                        <a:rPr lang="en-US" sz="800" u="none" strike="noStrike">
                          <a:effectLst/>
                        </a:rPr>
                        <a:t>Pages</a:t>
                      </a:r>
                      <a:endParaRPr lang="en-US" sz="800" b="1"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Reference</a:t>
                      </a:r>
                      <a:endParaRPr lang="en-US" sz="800" b="1"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4190714983"/>
                  </a:ext>
                </a:extLst>
              </a:tr>
              <a:tr h="221321">
                <a:tc>
                  <a:txBody>
                    <a:bodyPr/>
                    <a:lstStyle/>
                    <a:p>
                      <a:pPr algn="ctr" fontAlgn="b">
                        <a:buNone/>
                      </a:pPr>
                      <a:r>
                        <a:rPr lang="en-US" sz="800" u="none" strike="noStrike">
                          <a:effectLst/>
                        </a:rPr>
                        <a:t>2</a:t>
                      </a:r>
                      <a:endParaRPr lang="en-US" sz="800" b="1"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Table of Contents</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ctr" fontAlgn="b">
                        <a:buNone/>
                      </a:pPr>
                      <a:r>
                        <a:rPr lang="en-US" sz="800" u="none" strike="noStrike">
                          <a:effectLst/>
                        </a:rPr>
                        <a:t>36</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Essay Contest</a:t>
                      </a: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1214134876"/>
                  </a:ext>
                </a:extLst>
              </a:tr>
              <a:tr h="221321">
                <a:tc>
                  <a:txBody>
                    <a:bodyPr/>
                    <a:lstStyle/>
                    <a:p>
                      <a:pPr algn="ctr" fontAlgn="b">
                        <a:buNone/>
                      </a:pPr>
                      <a:r>
                        <a:rPr lang="en-US" sz="800" u="none" strike="noStrike">
                          <a:effectLst/>
                        </a:rPr>
                        <a:t>3</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Program Goals</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ctr" fontAlgn="b">
                        <a:buNone/>
                      </a:pPr>
                      <a:r>
                        <a:rPr lang="en-US" sz="800" u="none" strike="noStrike">
                          <a:effectLst/>
                        </a:rPr>
                        <a:t>37</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Snow Dance Party</a:t>
                      </a: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1739592855"/>
                  </a:ext>
                </a:extLst>
              </a:tr>
              <a:tr h="319831">
                <a:tc>
                  <a:txBody>
                    <a:bodyPr/>
                    <a:lstStyle/>
                    <a:p>
                      <a:pPr algn="ctr" fontAlgn="b">
                        <a:buNone/>
                      </a:pPr>
                      <a:r>
                        <a:rPr lang="en-US" sz="800" u="none" strike="noStrike">
                          <a:effectLst/>
                        </a:rPr>
                        <a:t>4</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Program Contacts</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ctr" fontAlgn="b">
                        <a:buNone/>
                      </a:pPr>
                      <a:r>
                        <a:rPr lang="en-US" sz="800" u="none" strike="noStrike">
                          <a:effectLst/>
                        </a:rPr>
                        <a:t>38</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St. Luke's Helmet Decorating Contest</a:t>
                      </a: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3115566981"/>
                  </a:ext>
                </a:extLst>
              </a:tr>
              <a:tr h="221321">
                <a:tc>
                  <a:txBody>
                    <a:bodyPr/>
                    <a:lstStyle/>
                    <a:p>
                      <a:pPr algn="ctr" fontAlgn="b">
                        <a:buNone/>
                      </a:pPr>
                      <a:r>
                        <a:rPr lang="en-US" sz="800" u="none" strike="noStrike">
                          <a:effectLst/>
                        </a:rPr>
                        <a:t>5</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Advisor Responsibilities</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ctr" fontAlgn="b">
                        <a:buNone/>
                      </a:pPr>
                      <a:r>
                        <a:rPr lang="en-US" sz="800" u="none" strike="noStrike">
                          <a:effectLst/>
                        </a:rPr>
                        <a:t>39</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Fund Raising  - Ski Wax Night Info</a:t>
                      </a: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573580003"/>
                  </a:ext>
                </a:extLst>
              </a:tr>
              <a:tr h="221321">
                <a:tc>
                  <a:txBody>
                    <a:bodyPr/>
                    <a:lstStyle/>
                    <a:p>
                      <a:pPr algn="ctr" fontAlgn="b">
                        <a:buNone/>
                      </a:pPr>
                      <a:r>
                        <a:rPr lang="en-US" sz="800" u="none" strike="noStrike">
                          <a:effectLst/>
                        </a:rPr>
                        <a:t>6-7</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Student Registration &amp; Deadlines</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ctr" fontAlgn="b">
                        <a:buNone/>
                      </a:pPr>
                      <a:r>
                        <a:rPr lang="en-US" sz="800" u="none" strike="noStrike">
                          <a:effectLst/>
                        </a:rPr>
                        <a:t>40</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Intermountain High School Ski Race</a:t>
                      </a: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3341771408"/>
                  </a:ext>
                </a:extLst>
              </a:tr>
              <a:tr h="319831">
                <a:tc>
                  <a:txBody>
                    <a:bodyPr/>
                    <a:lstStyle/>
                    <a:p>
                      <a:pPr algn="ctr" fontAlgn="b">
                        <a:buNone/>
                      </a:pPr>
                      <a:r>
                        <a:rPr lang="en-US" sz="800" u="none" strike="noStrike">
                          <a:effectLst/>
                        </a:rPr>
                        <a:t>8</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Concussion and Injury Protocols</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ctr" fontAlgn="b">
                        <a:buNone/>
                      </a:pPr>
                      <a:r>
                        <a:rPr lang="en-US" sz="800" u="none" strike="noStrike">
                          <a:effectLst/>
                        </a:rPr>
                        <a:t>41</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SOAR Special Olympics Athelet Racers</a:t>
                      </a: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1568066887"/>
                  </a:ext>
                </a:extLst>
              </a:tr>
              <a:tr h="221321">
                <a:tc>
                  <a:txBody>
                    <a:bodyPr/>
                    <a:lstStyle/>
                    <a:p>
                      <a:pPr algn="ctr" fontAlgn="b">
                        <a:buNone/>
                      </a:pPr>
                      <a:r>
                        <a:rPr lang="en-US" sz="800" u="none" strike="noStrike">
                          <a:effectLst/>
                        </a:rPr>
                        <a:t>9-10</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Emergencies on the Mountain/Ski Patrol Contact</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r" fontAlgn="b">
                        <a:buNone/>
                      </a:pPr>
                      <a:r>
                        <a:rPr lang="en-US" sz="800" u="none" strike="noStrike">
                          <a:effectLst/>
                        </a:rPr>
                        <a:t>42</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Soldier Mountain Student Days</a:t>
                      </a: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3777002794"/>
                  </a:ext>
                </a:extLst>
              </a:tr>
              <a:tr h="228460">
                <a:tc>
                  <a:txBody>
                    <a:bodyPr/>
                    <a:lstStyle/>
                    <a:p>
                      <a:pPr algn="ctr" fontAlgn="b">
                        <a:buNone/>
                      </a:pPr>
                      <a:r>
                        <a:rPr lang="en-US" sz="800" u="none" strike="noStrike">
                          <a:effectLst/>
                        </a:rPr>
                        <a:t>11-12</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Parent Responsibilities</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43-44</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Ski Idaho Passport 5th &amp; 6th Grade</a:t>
                      </a: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1096042178"/>
                  </a:ext>
                </a:extLst>
              </a:tr>
              <a:tr h="364108">
                <a:tc>
                  <a:txBody>
                    <a:bodyPr/>
                    <a:lstStyle/>
                    <a:p>
                      <a:pPr algn="ctr" fontAlgn="b">
                        <a:buNone/>
                      </a:pPr>
                      <a:r>
                        <a:rPr lang="en-US" sz="800" u="none" strike="noStrike">
                          <a:effectLst/>
                        </a:rPr>
                        <a:t>13-18</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Season Schedule - Family Practice Days - Race Start times &amp; Tentaive Dotty Clark Schedule</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472295946"/>
                  </a:ext>
                </a:extLst>
              </a:tr>
              <a:tr h="221321">
                <a:tc>
                  <a:txBody>
                    <a:bodyPr/>
                    <a:lstStyle/>
                    <a:p>
                      <a:pPr algn="ctr" fontAlgn="ctr">
                        <a:buNone/>
                      </a:pPr>
                      <a:r>
                        <a:rPr lang="en-US" sz="800" u="none" strike="noStrike">
                          <a:effectLst/>
                        </a:rPr>
                        <a:t>19-20</a:t>
                      </a:r>
                      <a:endParaRPr lang="en-US" sz="800" b="0" i="0" u="none" strike="noStrike">
                        <a:solidFill>
                          <a:srgbClr val="000000"/>
                        </a:solidFill>
                        <a:effectLst/>
                        <a:latin typeface="Calibri" panose="020F0502020204030204" pitchFamily="34" charset="0"/>
                      </a:endParaRPr>
                    </a:p>
                  </a:txBody>
                  <a:tcPr marL="5567" marR="5567" marT="5567" marB="0" anchor="ctr"/>
                </a:tc>
                <a:tc>
                  <a:txBody>
                    <a:bodyPr/>
                    <a:lstStyle/>
                    <a:p>
                      <a:pPr algn="l" fontAlgn="ctr">
                        <a:buNone/>
                      </a:pPr>
                      <a:r>
                        <a:rPr lang="en-US" sz="800" u="none" strike="noStrike">
                          <a:effectLst/>
                        </a:rPr>
                        <a:t>Racecourse Locations and Map </a:t>
                      </a:r>
                      <a:endParaRPr lang="en-US" sz="800" b="0" i="0" u="none" strike="noStrike">
                        <a:solidFill>
                          <a:srgbClr val="000000"/>
                        </a:solidFill>
                        <a:effectLst/>
                        <a:latin typeface="Calibri" panose="020F0502020204030204" pitchFamily="34" charset="0"/>
                      </a:endParaRPr>
                    </a:p>
                  </a:txBody>
                  <a:tcPr marL="5567" marR="5567" marT="5567" marB="0" anchor="ctr"/>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4106530948"/>
                  </a:ext>
                </a:extLst>
              </a:tr>
              <a:tr h="221321">
                <a:tc>
                  <a:txBody>
                    <a:bodyPr/>
                    <a:lstStyle/>
                    <a:p>
                      <a:pPr algn="ctr" fontAlgn="b">
                        <a:buNone/>
                      </a:pPr>
                      <a:r>
                        <a:rPr lang="en-US" sz="800" u="none" strike="noStrike">
                          <a:effectLst/>
                        </a:rPr>
                        <a:t>21</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Disciplines and Skill Levels</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3827822134"/>
                  </a:ext>
                </a:extLst>
              </a:tr>
              <a:tr h="221321">
                <a:tc>
                  <a:txBody>
                    <a:bodyPr/>
                    <a:lstStyle/>
                    <a:p>
                      <a:pPr algn="ctr" fontAlgn="b">
                        <a:buNone/>
                      </a:pPr>
                      <a:r>
                        <a:rPr lang="en-US" sz="800" u="none" strike="noStrike">
                          <a:effectLst/>
                        </a:rPr>
                        <a:t>22-25</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Team Scoring and Dotty Clark Seeding</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186472215"/>
                  </a:ext>
                </a:extLst>
              </a:tr>
              <a:tr h="221321">
                <a:tc>
                  <a:txBody>
                    <a:bodyPr/>
                    <a:lstStyle/>
                    <a:p>
                      <a:pPr algn="ctr" fontAlgn="b">
                        <a:buNone/>
                      </a:pPr>
                      <a:r>
                        <a:rPr lang="en-US" sz="800" u="none" strike="noStrike">
                          <a:effectLst/>
                        </a:rPr>
                        <a:t>26-30</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Day Passes and Pricing</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2977330854"/>
                  </a:ext>
                </a:extLst>
              </a:tr>
              <a:tr h="221321">
                <a:tc>
                  <a:txBody>
                    <a:bodyPr/>
                    <a:lstStyle/>
                    <a:p>
                      <a:pPr algn="ctr" fontAlgn="b">
                        <a:buNone/>
                      </a:pPr>
                      <a:r>
                        <a:rPr lang="en-US" sz="800" u="none" strike="noStrike">
                          <a:effectLst/>
                        </a:rPr>
                        <a:t>31</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Programs for Students with financial difficulties</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2906899304"/>
                  </a:ext>
                </a:extLst>
              </a:tr>
              <a:tr h="221321">
                <a:tc>
                  <a:txBody>
                    <a:bodyPr/>
                    <a:lstStyle/>
                    <a:p>
                      <a:pPr algn="ctr" fontAlgn="b">
                        <a:buNone/>
                      </a:pPr>
                      <a:r>
                        <a:rPr lang="en-US" sz="800" u="none" strike="noStrike">
                          <a:effectLst/>
                        </a:rPr>
                        <a:t>32</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Helmet Information</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2417115841"/>
                  </a:ext>
                </a:extLst>
              </a:tr>
              <a:tr h="221321">
                <a:tc>
                  <a:txBody>
                    <a:bodyPr/>
                    <a:lstStyle/>
                    <a:p>
                      <a:pPr algn="ctr" fontAlgn="b">
                        <a:buNone/>
                      </a:pPr>
                      <a:r>
                        <a:rPr lang="en-US" sz="800" u="none" strike="noStrike">
                          <a:effectLst/>
                        </a:rPr>
                        <a:t>33</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Buses</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1454673480"/>
                  </a:ext>
                </a:extLst>
              </a:tr>
              <a:tr h="221321">
                <a:tc>
                  <a:txBody>
                    <a:bodyPr/>
                    <a:lstStyle/>
                    <a:p>
                      <a:pPr algn="ctr" fontAlgn="b">
                        <a:buNone/>
                      </a:pPr>
                      <a:r>
                        <a:rPr lang="en-US" sz="800" u="none" strike="noStrike">
                          <a:effectLst/>
                        </a:rPr>
                        <a:t>34</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Tailgating Info</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3565555034"/>
                  </a:ext>
                </a:extLst>
              </a:tr>
              <a:tr h="228460">
                <a:tc>
                  <a:txBody>
                    <a:bodyPr/>
                    <a:lstStyle/>
                    <a:p>
                      <a:pPr algn="ctr" fontAlgn="b">
                        <a:buNone/>
                      </a:pPr>
                      <a:r>
                        <a:rPr lang="en-US" sz="800" u="none" strike="noStrike">
                          <a:effectLst/>
                        </a:rPr>
                        <a:t>35</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r>
                        <a:rPr lang="en-US" sz="800" u="none" strike="noStrike">
                          <a:effectLst/>
                        </a:rPr>
                        <a:t>School Nights and Life Sports Info</a:t>
                      </a: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5567" marR="5567" marT="5567" marB="0" anchor="b"/>
                </a:tc>
                <a:tc>
                  <a:txBody>
                    <a:bodyPr/>
                    <a:lstStyle/>
                    <a:p>
                      <a:pPr algn="l" fontAlgn="b">
                        <a:buNone/>
                      </a:pPr>
                      <a:endParaRPr lang="en-US" sz="800" b="0" i="0" u="none" strike="noStrike" dirty="0">
                        <a:solidFill>
                          <a:srgbClr val="000000"/>
                        </a:solidFill>
                        <a:effectLst/>
                        <a:latin typeface="Calibri" panose="020F0502020204030204" pitchFamily="34" charset="0"/>
                      </a:endParaRPr>
                    </a:p>
                  </a:txBody>
                  <a:tcPr marL="5567" marR="5567" marT="5567" marB="0" anchor="b"/>
                </a:tc>
                <a:extLst>
                  <a:ext uri="{0D108BD9-81ED-4DB2-BD59-A6C34878D82A}">
                    <a16:rowId xmlns:a16="http://schemas.microsoft.com/office/drawing/2014/main" val="1963228185"/>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3"/>
          <p:cNvSpPr txBox="1">
            <a:spLocks noGrp="1"/>
          </p:cNvSpPr>
          <p:nvPr>
            <p:ph type="title"/>
          </p:nvPr>
        </p:nvSpPr>
        <p:spPr>
          <a:xfrm>
            <a:off x="609600" y="253280"/>
            <a:ext cx="7521000" cy="8289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2400"/>
              <a:buFont typeface="Libre Franklin Medium"/>
              <a:buNone/>
            </a:pPr>
            <a:r>
              <a:rPr lang="en-US" sz="2400" b="1" dirty="0"/>
              <a:t>	THE PROGRAM’S PHILOSOPHY HAS              THREE GOALS:</a:t>
            </a:r>
            <a:endParaRPr sz="2400" dirty="0"/>
          </a:p>
        </p:txBody>
      </p:sp>
      <p:sp>
        <p:nvSpPr>
          <p:cNvPr id="124" name="Google Shape;124;p3"/>
          <p:cNvSpPr txBox="1">
            <a:spLocks noGrp="1"/>
          </p:cNvSpPr>
          <p:nvPr>
            <p:ph type="body" idx="1"/>
          </p:nvPr>
        </p:nvSpPr>
        <p:spPr>
          <a:xfrm>
            <a:off x="762000" y="1219200"/>
            <a:ext cx="7520940" cy="3505200"/>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chemeClr val="dk1"/>
              </a:buClr>
              <a:buSzPts val="2400"/>
              <a:buFont typeface="Libre Franklin Medium"/>
              <a:buAutoNum type="arabicPeriod"/>
            </a:pPr>
            <a:r>
              <a:rPr lang="en-US" sz="2400"/>
              <a:t>Provide a safe environment on the slopes in which to participate.</a:t>
            </a:r>
            <a:endParaRPr/>
          </a:p>
          <a:p>
            <a:pPr marL="457200" lvl="0" indent="-457200" algn="l" rtl="0">
              <a:spcBef>
                <a:spcPts val="800"/>
              </a:spcBef>
              <a:spcAft>
                <a:spcPts val="0"/>
              </a:spcAft>
              <a:buClr>
                <a:schemeClr val="dk1"/>
              </a:buClr>
              <a:buSzPts val="2400"/>
              <a:buFont typeface="Libre Franklin Medium"/>
              <a:buAutoNum type="arabicPeriod"/>
            </a:pPr>
            <a:r>
              <a:rPr lang="en-US" sz="2400"/>
              <a:t>Encourage students to represent and compete for their school in a life sport activity. This provides a venue for many students to represent their school that might not otherwise.      </a:t>
            </a:r>
            <a:endParaRPr/>
          </a:p>
          <a:p>
            <a:pPr marL="457200" lvl="0" indent="-457200" algn="l" rtl="0">
              <a:spcBef>
                <a:spcPts val="800"/>
              </a:spcBef>
              <a:spcAft>
                <a:spcPts val="0"/>
              </a:spcAft>
              <a:buClr>
                <a:schemeClr val="dk1"/>
              </a:buClr>
              <a:buSzPts val="2400"/>
              <a:buFont typeface="Libre Franklin Medium"/>
              <a:buAutoNum type="arabicPeriod"/>
            </a:pPr>
            <a:r>
              <a:rPr lang="en-US" sz="2400"/>
              <a:t>Provide a level of competition in which the maximum number of students can participate.    </a:t>
            </a:r>
            <a:endParaRPr/>
          </a:p>
          <a:p>
            <a:pPr marL="342900" lvl="0" indent="-190500" algn="l" rtl="0">
              <a:spcBef>
                <a:spcPts val="800"/>
              </a:spcBef>
              <a:spcAft>
                <a:spcPts val="0"/>
              </a:spcAft>
              <a:buClr>
                <a:schemeClr val="dk1"/>
              </a:buClr>
              <a:buSzPts val="2400"/>
              <a:buFont typeface="Arial"/>
              <a:buNone/>
            </a:pPr>
            <a:endParaRPr sz="2400" b="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4"/>
          <p:cNvSpPr txBox="1">
            <a:spLocks noGrp="1"/>
          </p:cNvSpPr>
          <p:nvPr>
            <p:ph type="title"/>
          </p:nvPr>
        </p:nvSpPr>
        <p:spPr>
          <a:xfrm>
            <a:off x="811530" y="75828"/>
            <a:ext cx="7520940" cy="444562"/>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000"/>
              <a:buFont typeface="Libre Franklin Medium"/>
              <a:buNone/>
            </a:pPr>
            <a:r>
              <a:rPr lang="en-US" sz="1800" b="1" dirty="0"/>
              <a:t>BOGUS BASIN SCHOOL RACE PROGRAM CONTACT LIST</a:t>
            </a:r>
            <a:endParaRPr sz="2600" dirty="0"/>
          </a:p>
        </p:txBody>
      </p:sp>
      <p:sp>
        <p:nvSpPr>
          <p:cNvPr id="131" name="Google Shape;131;p4"/>
          <p:cNvSpPr txBox="1">
            <a:spLocks noGrp="1"/>
          </p:cNvSpPr>
          <p:nvPr>
            <p:ph type="body" idx="1"/>
          </p:nvPr>
        </p:nvSpPr>
        <p:spPr>
          <a:xfrm>
            <a:off x="822950" y="446049"/>
            <a:ext cx="7521000" cy="4824761"/>
          </a:xfrm>
          <a:prstGeom prst="rect">
            <a:avLst/>
          </a:prstGeom>
          <a:noFill/>
          <a:ln>
            <a:noFill/>
          </a:ln>
        </p:spPr>
        <p:txBody>
          <a:bodyPr spcFirstLastPara="1" wrap="square" lIns="91425" tIns="45700" rIns="91425" bIns="45700" anchor="t" anchorCtr="0">
            <a:normAutofit/>
          </a:bodyPr>
          <a:lstStyle/>
          <a:p>
            <a:pPr marL="342900" lvl="0" indent="0" algn="l" rtl="0">
              <a:spcBef>
                <a:spcPts val="800"/>
              </a:spcBef>
              <a:spcAft>
                <a:spcPts val="0"/>
              </a:spcAft>
              <a:buNone/>
            </a:pPr>
            <a:endParaRPr lang="en-US" sz="1800" dirty="0"/>
          </a:p>
          <a:p>
            <a:pPr marL="342900" lvl="0" indent="0" algn="l" rtl="0">
              <a:spcBef>
                <a:spcPts val="800"/>
              </a:spcBef>
              <a:spcAft>
                <a:spcPts val="0"/>
              </a:spcAft>
              <a:buNone/>
            </a:pPr>
            <a:r>
              <a:rPr lang="en-US" sz="1800" dirty="0"/>
              <a:t>Your primary contact is your school Advisor:</a:t>
            </a:r>
          </a:p>
          <a:p>
            <a:pPr marL="342900" lvl="0" indent="0" algn="l" rtl="0">
              <a:spcBef>
                <a:spcPts val="800"/>
              </a:spcBef>
              <a:spcAft>
                <a:spcPts val="0"/>
              </a:spcAft>
              <a:buNone/>
            </a:pPr>
            <a:r>
              <a:rPr lang="en-US" sz="1800" i="1" u="sng" dirty="0"/>
              <a:t>Advisor Contact info insert here</a:t>
            </a:r>
          </a:p>
          <a:p>
            <a:pPr marL="342900" lvl="0" indent="0" algn="l" rtl="0">
              <a:spcBef>
                <a:spcPts val="800"/>
              </a:spcBef>
              <a:spcAft>
                <a:spcPts val="0"/>
              </a:spcAft>
              <a:buNone/>
            </a:pPr>
            <a:r>
              <a:rPr lang="en-US" sz="1800" dirty="0"/>
              <a:t>There is a contact list link on the front page of the website listing all school Advisors and school contact info</a:t>
            </a:r>
          </a:p>
          <a:p>
            <a:pPr marL="342900" lvl="0" indent="0" algn="l" rtl="0">
              <a:spcBef>
                <a:spcPts val="800"/>
              </a:spcBef>
              <a:spcAft>
                <a:spcPts val="0"/>
              </a:spcAft>
              <a:buNone/>
            </a:pPr>
            <a:endParaRPr lang="en-US" sz="1800" dirty="0"/>
          </a:p>
          <a:p>
            <a:pPr marL="342900" lvl="0" indent="0" algn="l" rtl="0">
              <a:spcBef>
                <a:spcPts val="800"/>
              </a:spcBef>
              <a:spcAft>
                <a:spcPts val="0"/>
              </a:spcAft>
              <a:buNone/>
            </a:pPr>
            <a:r>
              <a:rPr lang="en-US" sz="1800" dirty="0"/>
              <a:t>For urgent matters contact: </a:t>
            </a:r>
          </a:p>
          <a:p>
            <a:pPr marL="342900" lvl="0" indent="0" algn="l" rtl="0">
              <a:spcBef>
                <a:spcPts val="800"/>
              </a:spcBef>
              <a:spcAft>
                <a:spcPts val="0"/>
              </a:spcAft>
              <a:buNone/>
            </a:pPr>
            <a:r>
              <a:rPr lang="en-US" sz="1800" dirty="0"/>
              <a:t>Race Coordinator: John Foley: </a:t>
            </a:r>
            <a:r>
              <a:rPr lang="en-US" sz="1400" dirty="0"/>
              <a:t>208 870-4488 </a:t>
            </a:r>
            <a:endParaRPr sz="1400" dirty="0"/>
          </a:p>
          <a:p>
            <a:pPr marL="285750" lvl="0" indent="-285750">
              <a:buSzPct val="100000"/>
              <a:buFont typeface="Arial" panose="020B0604020202020204" pitchFamily="34" charset="0"/>
              <a:buChar char="•"/>
            </a:pPr>
            <a:endParaRPr lang="en-US" i="1" dirty="0"/>
          </a:p>
          <a:p>
            <a:pPr marL="342900" lvl="0" indent="-342900">
              <a:buSzPct val="100000"/>
            </a:pPr>
            <a:endParaRPr lang="en-US" sz="900" i="1" dirty="0"/>
          </a:p>
          <a:p>
            <a:pPr marL="342900" indent="-342900">
              <a:buSzPct val="100000"/>
            </a:pPr>
            <a:endParaRPr lang="en-US" sz="1800" b="0" dirty="0"/>
          </a:p>
          <a:p>
            <a:pPr marL="457200" lvl="0" indent="-325755" algn="l" rtl="0">
              <a:spcBef>
                <a:spcPts val="300"/>
              </a:spcBef>
              <a:spcAft>
                <a:spcPts val="0"/>
              </a:spcAft>
              <a:buSzPct val="100000"/>
              <a:buChar char="●"/>
            </a:pPr>
            <a:endParaRPr lang="en-US" sz="1800" dirty="0"/>
          </a:p>
          <a:p>
            <a:pPr marL="457200" lvl="0" indent="-325755" algn="l" rtl="0">
              <a:spcBef>
                <a:spcPts val="300"/>
              </a:spcBef>
              <a:spcAft>
                <a:spcPts val="0"/>
              </a:spcAft>
              <a:buSzPct val="100000"/>
              <a:buChar char="●"/>
            </a:pPr>
            <a:endParaRPr lang="en-US" sz="1800" dirty="0"/>
          </a:p>
          <a:p>
            <a:pPr marL="457200" lvl="0" indent="-325755" algn="l" rtl="0">
              <a:spcBef>
                <a:spcPts val="300"/>
              </a:spcBef>
              <a:spcAft>
                <a:spcPts val="0"/>
              </a:spcAft>
              <a:buSzPct val="100000"/>
              <a:buChar char="●"/>
            </a:pPr>
            <a:endParaRPr dirty="0"/>
          </a:p>
          <a:p>
            <a:pPr marL="288036" lvl="3" indent="0" algn="l" rtl="0">
              <a:spcBef>
                <a:spcPts val="300"/>
              </a:spcBef>
              <a:spcAft>
                <a:spcPts val="0"/>
              </a:spcAft>
              <a:buSzPct val="100000"/>
              <a:buNone/>
            </a:pPr>
            <a:endParaRPr sz="1800" u="sng" dirty="0"/>
          </a:p>
          <a:p>
            <a:pPr marL="573786" lvl="3" indent="-171450" algn="l" rtl="0">
              <a:spcBef>
                <a:spcPts val="300"/>
              </a:spcBef>
              <a:spcAft>
                <a:spcPts val="0"/>
              </a:spcAft>
              <a:buSzPct val="100000"/>
              <a:buFont typeface="Arial"/>
              <a:buNone/>
            </a:pPr>
            <a:endParaRPr sz="1800" dirty="0"/>
          </a:p>
          <a:p>
            <a:pPr marL="0" lvl="1" indent="0" algn="l" rtl="0">
              <a:spcBef>
                <a:spcPts val="300"/>
              </a:spcBef>
              <a:spcAft>
                <a:spcPts val="0"/>
              </a:spcAft>
              <a:buSzPct val="100000"/>
              <a:buNone/>
            </a:pPr>
            <a:endParaRPr sz="1800" dirty="0"/>
          </a:p>
          <a:p>
            <a:pPr marL="342900" lvl="0" indent="-342900" algn="l" rtl="0">
              <a:spcBef>
                <a:spcPts val="800"/>
              </a:spcBef>
              <a:spcAft>
                <a:spcPts val="0"/>
              </a:spcAft>
              <a:buClr>
                <a:schemeClr val="dk1"/>
              </a:buClr>
              <a:buSzPct val="100000"/>
              <a:buNone/>
            </a:pPr>
            <a:endParaRPr sz="2400" b="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5"/>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a:t>ADVISOR RESPONSIBILITIES:</a:t>
            </a:r>
            <a:endParaRPr/>
          </a:p>
        </p:txBody>
      </p:sp>
      <p:sp>
        <p:nvSpPr>
          <p:cNvPr id="137" name="Google Shape;137;p5"/>
          <p:cNvSpPr txBox="1">
            <a:spLocks noGrp="1"/>
          </p:cNvSpPr>
          <p:nvPr>
            <p:ph type="body" idx="1"/>
          </p:nvPr>
        </p:nvSpPr>
        <p:spPr>
          <a:xfrm>
            <a:off x="822960" y="1100628"/>
            <a:ext cx="7520940" cy="392857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000"/>
              <a:buFont typeface="Arial"/>
              <a:buChar char="•"/>
            </a:pPr>
            <a:r>
              <a:rPr lang="en-US" sz="2000" dirty="0"/>
              <a:t>Encourage participation, hold meetings, promote the program at your school.  Advisors are encouraged to hold at minimum, one parent meeting</a:t>
            </a:r>
            <a:endParaRPr dirty="0"/>
          </a:p>
          <a:p>
            <a:pPr marL="342900" lvl="0" indent="-342900" algn="l" rtl="0">
              <a:spcBef>
                <a:spcPts val="800"/>
              </a:spcBef>
              <a:spcAft>
                <a:spcPts val="0"/>
              </a:spcAft>
              <a:buClr>
                <a:schemeClr val="dk1"/>
              </a:buClr>
              <a:buSzPts val="2000"/>
              <a:buFont typeface="Arial"/>
              <a:buChar char="•"/>
            </a:pPr>
            <a:r>
              <a:rPr lang="en-US" sz="2000" dirty="0"/>
              <a:t>Attend the practice Saturday, 6 Saturday Races and your respective Dotty Clark race.</a:t>
            </a:r>
            <a:endParaRPr dirty="0"/>
          </a:p>
          <a:p>
            <a:pPr marL="342900" lvl="0" indent="-342900" algn="l" rtl="0">
              <a:spcBef>
                <a:spcPts val="800"/>
              </a:spcBef>
              <a:spcAft>
                <a:spcPts val="0"/>
              </a:spcAft>
              <a:buClr>
                <a:schemeClr val="dk1"/>
              </a:buClr>
              <a:buSzPts val="2000"/>
              <a:buFont typeface="Arial"/>
              <a:buChar char="•"/>
            </a:pPr>
            <a:r>
              <a:rPr lang="en-US" sz="2000" dirty="0"/>
              <a:t>Verify Racers for your school. Racers MUST BE ON THE ROSTER to be eligible to race.  </a:t>
            </a:r>
            <a:endParaRPr dirty="0"/>
          </a:p>
          <a:p>
            <a:pPr marL="0" lvl="0" indent="0" algn="l" rtl="0">
              <a:spcBef>
                <a:spcPts val="800"/>
              </a:spcBef>
              <a:spcAft>
                <a:spcPts val="0"/>
              </a:spcAft>
              <a:buClr>
                <a:schemeClr val="dk1"/>
              </a:buClr>
              <a:buSzPts val="2000"/>
              <a:buNone/>
            </a:pPr>
            <a:endParaRPr sz="2000" dirty="0"/>
          </a:p>
          <a:p>
            <a:pPr marL="173736" lvl="1" indent="-107061" algn="l" rtl="0">
              <a:spcBef>
                <a:spcPts val="300"/>
              </a:spcBef>
              <a:spcAft>
                <a:spcPts val="0"/>
              </a:spcAft>
              <a:buSzPts val="1050"/>
              <a:buFont typeface="Noto Sans Symbols"/>
              <a:buNone/>
            </a:pPr>
            <a:endParaRPr sz="1050" dirty="0"/>
          </a:p>
          <a:p>
            <a:pPr marL="342900" lvl="0" indent="-342900" algn="l" rtl="0">
              <a:spcBef>
                <a:spcPts val="800"/>
              </a:spcBef>
              <a:spcAft>
                <a:spcPts val="0"/>
              </a:spcAft>
              <a:buClr>
                <a:schemeClr val="dk1"/>
              </a:buClr>
              <a:buSzPts val="2800"/>
              <a:buNone/>
            </a:pPr>
            <a:endParaRPr sz="2800" b="0" dirty="0"/>
          </a:p>
          <a:p>
            <a:pPr marL="342900" lvl="0" indent="-342900" algn="l" rtl="0">
              <a:spcBef>
                <a:spcPts val="800"/>
              </a:spcBef>
              <a:spcAft>
                <a:spcPts val="0"/>
              </a:spcAft>
              <a:buClr>
                <a:schemeClr val="dk1"/>
              </a:buClr>
              <a:buSzPts val="2800"/>
              <a:buNone/>
            </a:pPr>
            <a:endParaRPr sz="2800" b="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7"/>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dirty="0"/>
              <a:t>Student Registration Deadlines</a:t>
            </a:r>
            <a:endParaRPr dirty="0"/>
          </a:p>
        </p:txBody>
      </p:sp>
      <p:sp>
        <p:nvSpPr>
          <p:cNvPr id="143" name="Google Shape;143;p7"/>
          <p:cNvSpPr txBox="1">
            <a:spLocks noGrp="1"/>
          </p:cNvSpPr>
          <p:nvPr>
            <p:ph type="body" idx="1"/>
          </p:nvPr>
        </p:nvSpPr>
        <p:spPr>
          <a:xfrm>
            <a:off x="822960" y="1100628"/>
            <a:ext cx="7520940" cy="3928572"/>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ct val="100000"/>
              <a:buNone/>
            </a:pPr>
            <a:r>
              <a:rPr lang="en-US" sz="2000" i="1" u="sng" dirty="0"/>
              <a:t>Online Registration:</a:t>
            </a:r>
            <a:endParaRPr dirty="0"/>
          </a:p>
          <a:p>
            <a:pPr marL="342900" lvl="0" indent="-323850" algn="l" rtl="0">
              <a:spcBef>
                <a:spcPts val="800"/>
              </a:spcBef>
              <a:spcAft>
                <a:spcPts val="0"/>
              </a:spcAft>
              <a:buClr>
                <a:schemeClr val="dk1"/>
              </a:buClr>
              <a:buSzPct val="100000"/>
              <a:buFont typeface="Arial"/>
              <a:buChar char="•"/>
            </a:pPr>
            <a:r>
              <a:rPr lang="en-US" sz="2000" i="1" u="sng" dirty="0"/>
              <a:t>Student Registration Deadlines:</a:t>
            </a:r>
            <a:endParaRPr dirty="0"/>
          </a:p>
          <a:p>
            <a:pPr marL="402336" lvl="2" indent="-145542" algn="l" rtl="0">
              <a:spcBef>
                <a:spcPts val="300"/>
              </a:spcBef>
              <a:spcAft>
                <a:spcPts val="0"/>
              </a:spcAft>
              <a:buSzPct val="100000"/>
              <a:buChar char="▪"/>
            </a:pPr>
            <a:r>
              <a:rPr lang="en-US" sz="2000" i="1" u="sng" dirty="0"/>
              <a:t> </a:t>
            </a:r>
            <a:r>
              <a:rPr lang="en-US" sz="2000" b="1" i="1" u="sng" dirty="0"/>
              <a:t>1</a:t>
            </a:r>
            <a:r>
              <a:rPr lang="en-US" sz="2000" b="1" i="1" u="sng" baseline="30000" dirty="0"/>
              <a:t>st</a:t>
            </a:r>
            <a:r>
              <a:rPr lang="en-US" sz="2000" b="1" i="1" u="sng" dirty="0"/>
              <a:t> Race registration deadline is December 28th, 2026</a:t>
            </a:r>
            <a:endParaRPr sz="2000" b="1" dirty="0"/>
          </a:p>
          <a:p>
            <a:pPr marL="237743" lvl="2" indent="0" algn="l" rtl="0">
              <a:spcBef>
                <a:spcPts val="300"/>
              </a:spcBef>
              <a:spcAft>
                <a:spcPts val="0"/>
              </a:spcAft>
              <a:buSzPct val="100000"/>
              <a:buNone/>
            </a:pPr>
            <a:r>
              <a:rPr lang="en-US" dirty="0"/>
              <a:t>All add-ons/new racers will register online via student registration.  </a:t>
            </a:r>
            <a:endParaRPr dirty="0"/>
          </a:p>
          <a:p>
            <a:pPr marL="173736" lvl="1" indent="-158496" algn="l" rtl="0">
              <a:spcBef>
                <a:spcPts val="300"/>
              </a:spcBef>
              <a:spcAft>
                <a:spcPts val="0"/>
              </a:spcAft>
              <a:buSzPct val="100000"/>
              <a:buChar char="▪"/>
            </a:pPr>
            <a:r>
              <a:rPr lang="en-US" dirty="0"/>
              <a:t>If a student needs to make changes or add a discipline:</a:t>
            </a:r>
            <a:endParaRPr dirty="0"/>
          </a:p>
          <a:p>
            <a:pPr marL="402336" lvl="2" indent="-149352" algn="l" rtl="0">
              <a:spcBef>
                <a:spcPts val="300"/>
              </a:spcBef>
              <a:spcAft>
                <a:spcPts val="0"/>
              </a:spcAft>
              <a:buSzPct val="100000"/>
              <a:buChar char="▪"/>
            </a:pPr>
            <a:r>
              <a:rPr lang="en-US" dirty="0"/>
              <a:t>After December 28</a:t>
            </a:r>
            <a:r>
              <a:rPr lang="en-US" baseline="30000" dirty="0"/>
              <a:t>th</a:t>
            </a:r>
            <a:r>
              <a:rPr lang="en-US" dirty="0"/>
              <a:t> changes must be emailed to Vickie Woodward by 5:00 PM on the Wednesday before their next race.</a:t>
            </a:r>
            <a:endParaRPr dirty="0"/>
          </a:p>
          <a:p>
            <a:pPr marL="173736" lvl="1" indent="-158496" algn="l" rtl="0">
              <a:spcBef>
                <a:spcPts val="300"/>
              </a:spcBef>
              <a:spcAft>
                <a:spcPts val="0"/>
              </a:spcAft>
              <a:buSzPct val="100000"/>
              <a:buChar char="▪"/>
            </a:pPr>
            <a:r>
              <a:rPr lang="en-US" dirty="0"/>
              <a:t>If a Student registers after December 29th they will be eligible to participate in the second race and all following races.</a:t>
            </a:r>
            <a:endParaRPr dirty="0"/>
          </a:p>
          <a:p>
            <a:pPr marL="630936" lvl="3" indent="-149351" algn="l" rtl="0">
              <a:spcBef>
                <a:spcPts val="300"/>
              </a:spcBef>
              <a:spcAft>
                <a:spcPts val="0"/>
              </a:spcAft>
              <a:buSzPct val="100000"/>
              <a:buChar char="▪"/>
            </a:pPr>
            <a:r>
              <a:rPr lang="en-US" dirty="0"/>
              <a:t>A student must register prior to 5 PM on the Wednesday before that weeks Saturday race in order to be eligible to compete that week</a:t>
            </a:r>
            <a:endParaRPr dirty="0"/>
          </a:p>
          <a:p>
            <a:pPr marL="402336" lvl="2" indent="-149352" algn="l" rtl="0">
              <a:spcBef>
                <a:spcPts val="300"/>
              </a:spcBef>
              <a:spcAft>
                <a:spcPts val="0"/>
              </a:spcAft>
              <a:buSzPct val="100000"/>
              <a:buChar char="▪"/>
            </a:pPr>
            <a:r>
              <a:rPr lang="en-US" dirty="0"/>
              <a:t>February 3rd at 5 PM is the last day to register for the 2027 season.</a:t>
            </a:r>
            <a:endParaRPr dirty="0"/>
          </a:p>
          <a:p>
            <a:pPr marL="237743" lvl="2" indent="0" algn="l" rtl="0">
              <a:spcBef>
                <a:spcPts val="300"/>
              </a:spcBef>
              <a:spcAft>
                <a:spcPts val="0"/>
              </a:spcAft>
              <a:buSzPct val="100000"/>
              <a:buNone/>
            </a:pPr>
            <a:endParaRPr sz="1050" dirty="0"/>
          </a:p>
          <a:p>
            <a:pPr marL="0" lvl="1" indent="0" algn="l" rtl="0">
              <a:spcBef>
                <a:spcPts val="300"/>
              </a:spcBef>
              <a:spcAft>
                <a:spcPts val="0"/>
              </a:spcAft>
              <a:buSzPct val="100000"/>
              <a:buNone/>
            </a:pPr>
            <a:endParaRPr sz="1050" dirty="0"/>
          </a:p>
          <a:p>
            <a:pPr marL="342900" lvl="0" indent="-342900" algn="l" rtl="0">
              <a:spcBef>
                <a:spcPts val="800"/>
              </a:spcBef>
              <a:spcAft>
                <a:spcPts val="0"/>
              </a:spcAft>
              <a:buClr>
                <a:schemeClr val="dk1"/>
              </a:buClr>
              <a:buSzPct val="100000"/>
              <a:buNone/>
            </a:pPr>
            <a:endParaRPr sz="2800" b="0" dirty="0"/>
          </a:p>
          <a:p>
            <a:pPr marL="342900" lvl="0" indent="-342900" algn="l" rtl="0">
              <a:spcBef>
                <a:spcPts val="800"/>
              </a:spcBef>
              <a:spcAft>
                <a:spcPts val="0"/>
              </a:spcAft>
              <a:buClr>
                <a:schemeClr val="dk1"/>
              </a:buClr>
              <a:buSzPct val="100000"/>
              <a:buNone/>
            </a:pPr>
            <a:endParaRPr sz="2800" b="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22"/>
          <p:cNvSpPr txBox="1">
            <a:spLocks noGrp="1"/>
          </p:cNvSpPr>
          <p:nvPr>
            <p:ph type="title"/>
          </p:nvPr>
        </p:nvSpPr>
        <p:spPr>
          <a:xfrm>
            <a:off x="228600" y="148683"/>
            <a:ext cx="8686800" cy="944137"/>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2800"/>
              <a:buFont typeface="Libre Franklin Medium"/>
              <a:buNone/>
            </a:pPr>
            <a:r>
              <a:rPr lang="en-US" sz="2400" b="1" dirty="0"/>
              <a:t>Registration Deadlines for New Racers and Changes for Registered Racers</a:t>
            </a:r>
            <a:endParaRPr sz="2400" dirty="0"/>
          </a:p>
        </p:txBody>
      </p:sp>
      <p:sp>
        <p:nvSpPr>
          <p:cNvPr id="248" name="Google Shape;248;p22"/>
          <p:cNvSpPr txBox="1">
            <a:spLocks noGrp="1"/>
          </p:cNvSpPr>
          <p:nvPr>
            <p:ph type="body" idx="1"/>
          </p:nvPr>
        </p:nvSpPr>
        <p:spPr>
          <a:xfrm>
            <a:off x="457200" y="1003609"/>
            <a:ext cx="7886700" cy="3928572"/>
          </a:xfrm>
          <a:prstGeom prst="rect">
            <a:avLst/>
          </a:prstGeom>
          <a:noFill/>
          <a:ln>
            <a:noFill/>
          </a:ln>
        </p:spPr>
        <p:txBody>
          <a:bodyPr spcFirstLastPara="1" wrap="square" lIns="91425" tIns="45700" rIns="91425" bIns="45700" anchor="t" anchorCtr="0">
            <a:normAutofit fontScale="85000" lnSpcReduction="10000"/>
          </a:bodyPr>
          <a:lstStyle/>
          <a:p>
            <a:pPr marL="342900" lvl="0" indent="-342900" algn="l" rtl="0">
              <a:spcBef>
                <a:spcPts val="0"/>
              </a:spcBef>
              <a:spcAft>
                <a:spcPts val="0"/>
              </a:spcAft>
              <a:buClr>
                <a:schemeClr val="dk1"/>
              </a:buClr>
              <a:buSzPts val="1600"/>
              <a:buNone/>
            </a:pPr>
            <a:r>
              <a:rPr lang="en-US" dirty="0"/>
              <a:t>A student’s Parent or Guardian  must register their student online to join the program.</a:t>
            </a:r>
          </a:p>
          <a:p>
            <a:pPr marL="800100" lvl="1">
              <a:spcBef>
                <a:spcPts val="0"/>
              </a:spcBef>
              <a:buClr>
                <a:schemeClr val="dk1"/>
              </a:buClr>
              <a:buSzPts val="1600"/>
              <a:buFont typeface="Courier New" panose="02070309020205020404" pitchFamily="49" charset="0"/>
              <a:buChar char="o"/>
            </a:pPr>
            <a:r>
              <a:rPr lang="en-US" dirty="0"/>
              <a:t>Students 18 years or age or older can register themselves</a:t>
            </a:r>
          </a:p>
          <a:p>
            <a:pPr marL="0" lvl="0" indent="0" algn="l" rtl="0">
              <a:spcBef>
                <a:spcPts val="800"/>
              </a:spcBef>
              <a:spcAft>
                <a:spcPts val="0"/>
              </a:spcAft>
              <a:buClr>
                <a:schemeClr val="dk1"/>
              </a:buClr>
              <a:buSzPts val="1600"/>
            </a:pPr>
            <a:r>
              <a:rPr lang="en-US" dirty="0"/>
              <a:t> A parent or Adviser can log-in and make changes such as:</a:t>
            </a:r>
          </a:p>
          <a:p>
            <a:pPr marL="285750" lvl="0" indent="-285750" algn="l" rtl="0">
              <a:spcBef>
                <a:spcPts val="800"/>
              </a:spcBef>
              <a:spcAft>
                <a:spcPts val="0"/>
              </a:spcAft>
              <a:buClr>
                <a:schemeClr val="dk1"/>
              </a:buClr>
              <a:buSzPts val="1600"/>
              <a:buFont typeface="Arial" panose="020B0604020202020204" pitchFamily="34" charset="0"/>
              <a:buChar char="•"/>
            </a:pPr>
            <a:r>
              <a:rPr lang="en-US" dirty="0"/>
              <a:t>Add a Discipline</a:t>
            </a:r>
          </a:p>
          <a:p>
            <a:pPr marL="285750" lvl="0" indent="-285750" algn="l" rtl="0">
              <a:spcBef>
                <a:spcPts val="800"/>
              </a:spcBef>
              <a:spcAft>
                <a:spcPts val="0"/>
              </a:spcAft>
              <a:buClr>
                <a:schemeClr val="dk1"/>
              </a:buClr>
              <a:buSzPts val="1600"/>
              <a:buFont typeface="Arial" panose="020B0604020202020204" pitchFamily="34" charset="0"/>
              <a:buChar char="•"/>
            </a:pPr>
            <a:r>
              <a:rPr lang="en-US" dirty="0"/>
              <a:t>Change a skill level</a:t>
            </a:r>
          </a:p>
          <a:p>
            <a:pPr marL="285750" lvl="0" indent="-285750" algn="l" rtl="0">
              <a:spcBef>
                <a:spcPts val="800"/>
              </a:spcBef>
              <a:spcAft>
                <a:spcPts val="0"/>
              </a:spcAft>
              <a:buClr>
                <a:schemeClr val="dk1"/>
              </a:buClr>
              <a:buSzPts val="1600"/>
              <a:buFont typeface="Arial" panose="020B0604020202020204" pitchFamily="34" charset="0"/>
              <a:buChar char="•"/>
            </a:pPr>
            <a:r>
              <a:rPr lang="en-US" dirty="0"/>
              <a:t>Changes must by made by 5:00 PM on the Wednesday before that Saturday's race. </a:t>
            </a:r>
            <a:endParaRPr dirty="0"/>
          </a:p>
          <a:p>
            <a:pPr marL="342900" lvl="0" indent="-342900" algn="l" rtl="0">
              <a:spcBef>
                <a:spcPts val="800"/>
              </a:spcBef>
              <a:spcAft>
                <a:spcPts val="0"/>
              </a:spcAft>
              <a:buClr>
                <a:schemeClr val="dk1"/>
              </a:buClr>
              <a:buSzPts val="1600"/>
              <a:buNone/>
            </a:pPr>
            <a:r>
              <a:rPr lang="en-US" dirty="0"/>
              <a:t> Registrations during the race season must be completed by Wednesday, 5:00 PM before that Saturday’s race. </a:t>
            </a:r>
            <a:endParaRPr dirty="0"/>
          </a:p>
          <a:p>
            <a:pPr marL="342900" lvl="0" indent="-342900" algn="l" rtl="0">
              <a:spcBef>
                <a:spcPts val="800"/>
              </a:spcBef>
              <a:spcAft>
                <a:spcPts val="0"/>
              </a:spcAft>
              <a:buClr>
                <a:schemeClr val="dk1"/>
              </a:buClr>
              <a:buSzPts val="1600"/>
              <a:buNone/>
            </a:pPr>
            <a:r>
              <a:rPr lang="en-US" dirty="0"/>
              <a:t>	(For example, Mikaela Shiffrin wants to race January 23rd, 2027 and submits her registration at 4:59 pm Wednesday, January 20th, 2026.  She is good to go!)</a:t>
            </a:r>
            <a:endParaRPr dirty="0"/>
          </a:p>
          <a:p>
            <a:pPr marL="342900" lvl="0" indent="-342900" algn="l" rtl="0">
              <a:spcBef>
                <a:spcPts val="800"/>
              </a:spcBef>
              <a:spcAft>
                <a:spcPts val="0"/>
              </a:spcAft>
              <a:buClr>
                <a:schemeClr val="dk1"/>
              </a:buClr>
              <a:buSzPts val="1600"/>
              <a:buNone/>
            </a:pPr>
            <a:r>
              <a:rPr lang="en-US" dirty="0"/>
              <a:t> </a:t>
            </a:r>
            <a:r>
              <a:rPr lang="en-US" u="sng" dirty="0"/>
              <a:t>NO</a:t>
            </a:r>
            <a:r>
              <a:rPr lang="en-US" dirty="0"/>
              <a:t> add-ons will be allowed to race if they did not complete the online registration by Wednesday, 5 pm before they race.  </a:t>
            </a:r>
            <a:endParaRPr dirty="0"/>
          </a:p>
          <a:p>
            <a:pPr marL="342900" lvl="0" indent="-342900" algn="l" rtl="0">
              <a:spcBef>
                <a:spcPts val="800"/>
              </a:spcBef>
              <a:spcAft>
                <a:spcPts val="0"/>
              </a:spcAft>
              <a:buClr>
                <a:schemeClr val="dk1"/>
              </a:buClr>
              <a:buSzPts val="1600"/>
              <a:buNone/>
            </a:pPr>
            <a:r>
              <a:rPr lang="en-US" dirty="0"/>
              <a:t>	(For example, Bode Miller wants to race January 23rd, 2027 and submits his registration at 5:01 pm Wednesday, January 20th, 2027.  Sorry Bode, you are not eligible for the January 23rd race.  </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3"/>
          <p:cNvSpPr txBox="1">
            <a:spLocks noGrp="1"/>
          </p:cNvSpPr>
          <p:nvPr>
            <p:ph type="title"/>
          </p:nvPr>
        </p:nvSpPr>
        <p:spPr>
          <a:xfrm>
            <a:off x="331470" y="228600"/>
            <a:ext cx="7520940" cy="548640"/>
          </a:xfrm>
          <a:prstGeom prst="rect">
            <a:avLst/>
          </a:prstGeom>
          <a:noFill/>
          <a:ln>
            <a:noFill/>
          </a:ln>
        </p:spPr>
        <p:txBody>
          <a:bodyPr spcFirstLastPara="1" wrap="square" lIns="91425" tIns="45700" rIns="91425" bIns="45700" anchor="ctr" anchorCtr="0">
            <a:noAutofit/>
          </a:bodyPr>
          <a:lstStyle/>
          <a:p>
            <a:pPr lvl="0">
              <a:buSzPts val="2800"/>
            </a:pPr>
            <a:r>
              <a:rPr lang="en-US" sz="2400" b="1" dirty="0">
                <a:latin typeface="Libre Franklin"/>
                <a:ea typeface="Libre Franklin"/>
                <a:cs typeface="Libre Franklin"/>
                <a:sym typeface="Libre Franklin"/>
              </a:rPr>
              <a:t>Concussion Protocol Responsibilities &amp; Injuries</a:t>
            </a:r>
            <a:endParaRPr sz="2400" dirty="0"/>
          </a:p>
        </p:txBody>
      </p:sp>
      <p:sp>
        <p:nvSpPr>
          <p:cNvPr id="177" name="Google Shape;177;p13"/>
          <p:cNvSpPr txBox="1"/>
          <p:nvPr/>
        </p:nvSpPr>
        <p:spPr>
          <a:xfrm>
            <a:off x="354330" y="777240"/>
            <a:ext cx="8458200" cy="6032380"/>
          </a:xfrm>
          <a:prstGeom prst="rect">
            <a:avLst/>
          </a:prstGeom>
          <a:noFill/>
          <a:ln>
            <a:noFill/>
          </a:ln>
        </p:spPr>
        <p:txBody>
          <a:bodyPr spcFirstLastPara="1" wrap="square" lIns="91425" tIns="45700" rIns="91425" bIns="45700" anchor="t" anchorCtr="0">
            <a:spAutoFit/>
          </a:bodyPr>
          <a:lstStyle/>
          <a:p>
            <a:pPr marL="800100" marR="0" lvl="1" indent="-342900" algn="l" rtl="0">
              <a:spcBef>
                <a:spcPts val="0"/>
              </a:spcBef>
              <a:spcAft>
                <a:spcPts val="0"/>
              </a:spcAft>
              <a:buClr>
                <a:schemeClr val="dk1"/>
              </a:buClr>
              <a:buSzPts val="2000"/>
              <a:buFont typeface="Arial"/>
              <a:buChar char="•"/>
            </a:pPr>
            <a:endParaRPr lang="en-US" sz="2000" b="1" dirty="0">
              <a:solidFill>
                <a:schemeClr val="dk1"/>
              </a:solidFill>
              <a:latin typeface="Libre Franklin"/>
              <a:ea typeface="Libre Franklin"/>
              <a:cs typeface="Libre Franklin"/>
              <a:sym typeface="Libre Franklin"/>
            </a:endParaRPr>
          </a:p>
          <a:p>
            <a:pPr marL="800100" marR="0" lvl="1" indent="-342900" algn="l" rtl="0">
              <a:spcBef>
                <a:spcPts val="0"/>
              </a:spcBef>
              <a:spcAft>
                <a:spcPts val="0"/>
              </a:spcAft>
              <a:buClr>
                <a:schemeClr val="dk1"/>
              </a:buClr>
              <a:buSzPts val="2000"/>
              <a:buFont typeface="Arial"/>
              <a:buChar char="•"/>
            </a:pPr>
            <a:r>
              <a:rPr lang="en-US" sz="2000" b="1" i="0" u="none" strike="noStrike" cap="none" dirty="0">
                <a:solidFill>
                  <a:schemeClr val="dk1"/>
                </a:solidFill>
                <a:latin typeface="Libre Franklin"/>
                <a:ea typeface="Libre Franklin"/>
                <a:cs typeface="Libre Franklin"/>
                <a:sym typeface="Libre Franklin"/>
              </a:rPr>
              <a:t>A Student cannot return to competition unless they are released by a medical professional (MD, DO, PA or Advanced Practice Nurse if a concussion is suspected</a:t>
            </a:r>
            <a:endParaRPr dirty="0"/>
          </a:p>
          <a:p>
            <a:pPr marL="800100" marR="0" lvl="1" indent="-342900" algn="l" rtl="0">
              <a:spcBef>
                <a:spcPts val="0"/>
              </a:spcBef>
              <a:spcAft>
                <a:spcPts val="0"/>
              </a:spcAft>
              <a:buClr>
                <a:schemeClr val="dk1"/>
              </a:buClr>
              <a:buSzPts val="2000"/>
              <a:buFont typeface="Arial"/>
              <a:buChar char="•"/>
            </a:pPr>
            <a:r>
              <a:rPr lang="en-US" sz="2000" b="1" i="0" u="none" strike="noStrike" cap="none" dirty="0">
                <a:solidFill>
                  <a:schemeClr val="dk1"/>
                </a:solidFill>
                <a:latin typeface="Libre Franklin"/>
                <a:ea typeface="Libre Franklin"/>
                <a:cs typeface="Libre Franklin"/>
                <a:sym typeface="Libre Franklin"/>
              </a:rPr>
              <a:t>The students Adviser and John Foley will conduct the concussion protocol to ensure the student is cleared to return to participate in the program.</a:t>
            </a:r>
          </a:p>
          <a:p>
            <a:pPr marL="800100" marR="0" lvl="1" indent="-342900" algn="l" rtl="0">
              <a:spcBef>
                <a:spcPts val="0"/>
              </a:spcBef>
              <a:spcAft>
                <a:spcPts val="0"/>
              </a:spcAft>
              <a:buClr>
                <a:schemeClr val="dk1"/>
              </a:buClr>
              <a:buSzPts val="2000"/>
              <a:buFont typeface="Arial"/>
              <a:buChar char="•"/>
            </a:pPr>
            <a:r>
              <a:rPr lang="en-US" sz="2000" b="1" dirty="0">
                <a:solidFill>
                  <a:schemeClr val="dk1"/>
                </a:solidFill>
                <a:latin typeface="Libre Franklin"/>
                <a:sym typeface="Libre Franklin"/>
              </a:rPr>
              <a:t>Either your Adviser or John Foley will email you the Return to Sport Release.  This can also be found on our website, BBSRP.com</a:t>
            </a:r>
          </a:p>
          <a:p>
            <a:pPr marL="800100" marR="0" lvl="1" indent="-342900" algn="l" rtl="0">
              <a:spcBef>
                <a:spcPts val="0"/>
              </a:spcBef>
              <a:spcAft>
                <a:spcPts val="0"/>
              </a:spcAft>
              <a:buClr>
                <a:schemeClr val="dk1"/>
              </a:buClr>
              <a:buSzPts val="2000"/>
              <a:buFont typeface="Arial"/>
              <a:buChar char="•"/>
            </a:pPr>
            <a:r>
              <a:rPr lang="en-US" sz="2000" b="1" dirty="0">
                <a:solidFill>
                  <a:schemeClr val="dk1"/>
                </a:solidFill>
                <a:latin typeface="Libre Franklin"/>
                <a:sym typeface="Libre Franklin"/>
              </a:rPr>
              <a:t>Racecourse Managers are required to report any injuries to John Foley, Race Coordinator</a:t>
            </a:r>
            <a:endParaRPr dirty="0"/>
          </a:p>
          <a:p>
            <a:pPr marL="1257300" marR="0" lvl="2" indent="-215900" algn="l" rtl="0">
              <a:spcBef>
                <a:spcPts val="0"/>
              </a:spcBef>
              <a:spcAft>
                <a:spcPts val="0"/>
              </a:spcAft>
              <a:buClr>
                <a:schemeClr val="dk1"/>
              </a:buClr>
              <a:buSzPts val="2000"/>
              <a:buFont typeface="Arial"/>
              <a:buNone/>
            </a:pPr>
            <a:endParaRPr sz="2000" b="1" i="0" u="none" strike="noStrike" cap="none" dirty="0">
              <a:solidFill>
                <a:schemeClr val="dk1"/>
              </a:solidFill>
              <a:latin typeface="Libre Franklin"/>
              <a:ea typeface="Libre Franklin"/>
              <a:cs typeface="Libre Franklin"/>
              <a:sym typeface="Libre Franklin"/>
            </a:endParaRPr>
          </a:p>
          <a:p>
            <a:pPr marL="1257300" marR="0" lvl="2" indent="-215900" algn="l" rtl="0">
              <a:spcBef>
                <a:spcPts val="0"/>
              </a:spcBef>
              <a:spcAft>
                <a:spcPts val="0"/>
              </a:spcAft>
              <a:buClr>
                <a:schemeClr val="dk1"/>
              </a:buClr>
              <a:buSzPts val="2000"/>
              <a:buFont typeface="Arial"/>
              <a:buNone/>
            </a:pPr>
            <a:endParaRPr sz="2000" b="1" i="0" u="none" strike="noStrike" cap="none" dirty="0">
              <a:solidFill>
                <a:schemeClr val="dk1"/>
              </a:solidFill>
              <a:latin typeface="Libre Franklin"/>
              <a:ea typeface="Libre Franklin"/>
              <a:cs typeface="Libre Franklin"/>
              <a:sym typeface="Libre Franklin"/>
            </a:endParaRPr>
          </a:p>
          <a:p>
            <a:pPr marL="800100" marR="0" lvl="1" indent="-215900" algn="l" rtl="0">
              <a:spcBef>
                <a:spcPts val="0"/>
              </a:spcBef>
              <a:spcAft>
                <a:spcPts val="0"/>
              </a:spcAft>
              <a:buClr>
                <a:schemeClr val="dk1"/>
              </a:buClr>
              <a:buSzPts val="2000"/>
              <a:buFont typeface="Arial"/>
              <a:buNone/>
            </a:pPr>
            <a:endParaRPr sz="2000" b="1" i="1" u="none" strike="noStrike" cap="none" dirty="0">
              <a:solidFill>
                <a:schemeClr val="dk1"/>
              </a:solidFill>
              <a:latin typeface="Libre Franklin"/>
              <a:ea typeface="Libre Franklin"/>
              <a:cs typeface="Libre Franklin"/>
              <a:sym typeface="Libre Franklin"/>
            </a:endParaRPr>
          </a:p>
          <a:p>
            <a:pPr marL="800100" marR="0" lvl="1" indent="-215900" algn="l" rtl="0">
              <a:spcBef>
                <a:spcPts val="0"/>
              </a:spcBef>
              <a:spcAft>
                <a:spcPts val="0"/>
              </a:spcAft>
              <a:buClr>
                <a:schemeClr val="dk1"/>
              </a:buClr>
              <a:buSzPts val="2000"/>
              <a:buFont typeface="Arial"/>
              <a:buNone/>
            </a:pPr>
            <a:endParaRPr sz="2000" b="1" i="0" u="none" strike="noStrike" cap="none" dirty="0">
              <a:solidFill>
                <a:schemeClr val="dk1"/>
              </a:solidFill>
              <a:latin typeface="Libre Franklin"/>
              <a:ea typeface="Libre Franklin"/>
              <a:cs typeface="Libre Franklin"/>
              <a:sym typeface="Libre Franklin"/>
            </a:endParaRPr>
          </a:p>
          <a:p>
            <a:pPr marL="800100" marR="0" lvl="1" indent="-165100" algn="l" rtl="0">
              <a:spcBef>
                <a:spcPts val="0"/>
              </a:spcBef>
              <a:spcAft>
                <a:spcPts val="0"/>
              </a:spcAft>
              <a:buClr>
                <a:schemeClr val="dk1"/>
              </a:buClr>
              <a:buSzPts val="2800"/>
              <a:buFont typeface="Arial"/>
              <a:buNone/>
            </a:pPr>
            <a:endParaRPr sz="2800" b="1" i="0" u="none" strike="noStrike" cap="none" dirty="0">
              <a:solidFill>
                <a:schemeClr val="dk1"/>
              </a:solidFill>
              <a:latin typeface="Libre Franklin"/>
              <a:ea typeface="Libre Franklin"/>
              <a:cs typeface="Libre Franklin"/>
              <a:sym typeface="Libre Franklin"/>
            </a:endParaRPr>
          </a:p>
          <a:p>
            <a:pPr marL="342900" marR="0" lvl="0" indent="-215900" algn="l" rtl="0">
              <a:spcBef>
                <a:spcPts val="0"/>
              </a:spcBef>
              <a:spcAft>
                <a:spcPts val="0"/>
              </a:spcAft>
              <a:buClr>
                <a:schemeClr val="dk1"/>
              </a:buClr>
              <a:buSzPts val="2000"/>
              <a:buFont typeface="Arial"/>
              <a:buNone/>
            </a:pPr>
            <a:endParaRPr sz="2000" b="1" dirty="0">
              <a:solidFill>
                <a:schemeClr val="dk1"/>
              </a:solidFill>
              <a:latin typeface="Libre Franklin"/>
              <a:ea typeface="Libre Franklin"/>
              <a:cs typeface="Libre Franklin"/>
              <a:sym typeface="Libre Franklin"/>
            </a:endParaRPr>
          </a:p>
          <a:p>
            <a:pPr marL="0" marR="0" lvl="0" indent="0" algn="ctr" rtl="0">
              <a:spcBef>
                <a:spcPts val="0"/>
              </a:spcBef>
              <a:spcAft>
                <a:spcPts val="0"/>
              </a:spcAft>
              <a:buNone/>
            </a:pPr>
            <a:endParaRPr sz="1800" dirty="0">
              <a:solidFill>
                <a:schemeClr val="dk1"/>
              </a:solidFill>
              <a:latin typeface="Libre Franklin"/>
              <a:ea typeface="Libre Franklin"/>
              <a:cs typeface="Libre Franklin"/>
              <a:sym typeface="Libre Frankli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B0A35135-2B05-F631-0C90-3B718A268B72}"/>
            </a:ext>
          </a:extLst>
        </p:cNvPr>
        <p:cNvGrpSpPr/>
        <p:nvPr/>
      </p:nvGrpSpPr>
      <p:grpSpPr>
        <a:xfrm>
          <a:off x="0" y="0"/>
          <a:ext cx="0" cy="0"/>
          <a:chOff x="0" y="0"/>
          <a:chExt cx="0" cy="0"/>
        </a:xfrm>
      </p:grpSpPr>
      <p:sp>
        <p:nvSpPr>
          <p:cNvPr id="169" name="Google Shape;169;p11">
            <a:extLst>
              <a:ext uri="{FF2B5EF4-FFF2-40B4-BE49-F238E27FC236}">
                <a16:creationId xmlns:a16="http://schemas.microsoft.com/office/drawing/2014/main" id="{E885F68A-BE3A-0CE8-9AA0-99F1D9F026DD}"/>
              </a:ext>
            </a:extLst>
          </p:cNvPr>
          <p:cNvSpPr txBox="1">
            <a:spLocks noGrp="1"/>
          </p:cNvSpPr>
          <p:nvPr>
            <p:ph type="title"/>
          </p:nvPr>
        </p:nvSpPr>
        <p:spPr>
          <a:xfrm>
            <a:off x="822960" y="22860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sz="4000" b="1" dirty="0"/>
              <a:t>Emergencies on the Mountain</a:t>
            </a:r>
            <a:endParaRPr sz="4000" b="1" dirty="0"/>
          </a:p>
        </p:txBody>
      </p:sp>
      <p:sp>
        <p:nvSpPr>
          <p:cNvPr id="170" name="Google Shape;170;p11">
            <a:extLst>
              <a:ext uri="{FF2B5EF4-FFF2-40B4-BE49-F238E27FC236}">
                <a16:creationId xmlns:a16="http://schemas.microsoft.com/office/drawing/2014/main" id="{7E2BEDA1-9ECB-3B0F-30AE-B7A371103B4F}"/>
              </a:ext>
            </a:extLst>
          </p:cNvPr>
          <p:cNvSpPr txBox="1"/>
          <p:nvPr/>
        </p:nvSpPr>
        <p:spPr>
          <a:xfrm>
            <a:off x="354330" y="777240"/>
            <a:ext cx="8458200" cy="5170606"/>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800"/>
              <a:buFont typeface="Arial"/>
              <a:buChar char="•"/>
            </a:pPr>
            <a:endParaRPr lang="en-US" sz="2800" b="1" dirty="0">
              <a:solidFill>
                <a:schemeClr val="dk1"/>
              </a:solidFill>
              <a:latin typeface="Libre Franklin"/>
              <a:ea typeface="Libre Franklin"/>
              <a:cs typeface="Libre Franklin"/>
              <a:sym typeface="Libre Franklin"/>
            </a:endParaRPr>
          </a:p>
          <a:p>
            <a:pPr marL="342900" marR="0" lvl="0" indent="-342900" algn="l" rtl="0">
              <a:spcBef>
                <a:spcPts val="0"/>
              </a:spcBef>
              <a:spcAft>
                <a:spcPts val="0"/>
              </a:spcAft>
              <a:buClr>
                <a:schemeClr val="dk1"/>
              </a:buClr>
              <a:buSzPts val="2800"/>
              <a:buFont typeface="Arial"/>
              <a:buChar char="•"/>
            </a:pPr>
            <a:r>
              <a:rPr lang="en-US" sz="2800" b="1" dirty="0">
                <a:solidFill>
                  <a:schemeClr val="dk1"/>
                </a:solidFill>
                <a:latin typeface="Libre Franklin"/>
                <a:ea typeface="Libre Franklin"/>
                <a:cs typeface="Libre Franklin"/>
                <a:sym typeface="Libre Franklin"/>
              </a:rPr>
              <a:t>Call Ski Patrol at this number:</a:t>
            </a:r>
          </a:p>
          <a:p>
            <a:pPr marL="342900" marR="0" lvl="0" indent="-342900" algn="l" rtl="0">
              <a:spcBef>
                <a:spcPts val="0"/>
              </a:spcBef>
              <a:spcAft>
                <a:spcPts val="0"/>
              </a:spcAft>
              <a:buClr>
                <a:schemeClr val="dk1"/>
              </a:buClr>
              <a:buSzPts val="2800"/>
              <a:buFont typeface="Arial"/>
              <a:buChar char="•"/>
            </a:pPr>
            <a:endParaRPr dirty="0"/>
          </a:p>
          <a:p>
            <a:pPr marL="800100" marR="0" lvl="1" indent="-215900" algn="l" rtl="0">
              <a:spcBef>
                <a:spcPts val="0"/>
              </a:spcBef>
              <a:spcAft>
                <a:spcPts val="0"/>
              </a:spcAft>
              <a:buClr>
                <a:schemeClr val="dk1"/>
              </a:buClr>
              <a:buSzPts val="2000"/>
              <a:buFont typeface="Arial"/>
              <a:buNone/>
            </a:pPr>
            <a:r>
              <a:rPr lang="en-US" sz="5400" b="1" i="1" u="none" strike="noStrike" cap="none" dirty="0">
                <a:solidFill>
                  <a:schemeClr val="dk1"/>
                </a:solidFill>
                <a:latin typeface="Libre Franklin"/>
                <a:ea typeface="Libre Franklin"/>
                <a:cs typeface="Libre Franklin"/>
                <a:sym typeface="Libre Franklin"/>
              </a:rPr>
              <a:t>208 332-5350</a:t>
            </a:r>
          </a:p>
          <a:p>
            <a:pPr marL="800100" marR="0" lvl="1" indent="-215900" algn="l" rtl="0">
              <a:spcBef>
                <a:spcPts val="0"/>
              </a:spcBef>
              <a:spcAft>
                <a:spcPts val="0"/>
              </a:spcAft>
              <a:buClr>
                <a:schemeClr val="dk1"/>
              </a:buClr>
              <a:buSzPts val="2000"/>
              <a:buFont typeface="Arial"/>
              <a:buNone/>
            </a:pPr>
            <a:r>
              <a:rPr lang="en-US" sz="2400" b="1" i="1" dirty="0">
                <a:solidFill>
                  <a:schemeClr val="dk1"/>
                </a:solidFill>
                <a:latin typeface="Libre Franklin"/>
                <a:ea typeface="Libre Franklin"/>
                <a:cs typeface="Libre Franklin"/>
                <a:sym typeface="Libre Franklin"/>
              </a:rPr>
              <a:t>Patrol can find you on the mountain using your cell phone signal.</a:t>
            </a:r>
          </a:p>
          <a:p>
            <a:pPr marL="800100" marR="0" lvl="1" indent="-215900" algn="l" rtl="0">
              <a:spcBef>
                <a:spcPts val="0"/>
              </a:spcBef>
              <a:spcAft>
                <a:spcPts val="0"/>
              </a:spcAft>
              <a:buClr>
                <a:schemeClr val="dk1"/>
              </a:buClr>
              <a:buSzPts val="2000"/>
              <a:buFont typeface="Arial"/>
              <a:buNone/>
            </a:pPr>
            <a:r>
              <a:rPr lang="en-US" sz="2400" b="1" i="1" u="none" strike="noStrike" cap="none" dirty="0">
                <a:solidFill>
                  <a:schemeClr val="dk1"/>
                </a:solidFill>
                <a:latin typeface="Libre Franklin"/>
                <a:ea typeface="Libre Franklin"/>
                <a:cs typeface="Libre Franklin"/>
                <a:sym typeface="Libre Franklin"/>
              </a:rPr>
              <a:t>Give this  number to all students and parents</a:t>
            </a:r>
          </a:p>
          <a:p>
            <a:pPr marL="800100" marR="0" lvl="1" indent="-215900" algn="l" rtl="0">
              <a:spcBef>
                <a:spcPts val="0"/>
              </a:spcBef>
              <a:spcAft>
                <a:spcPts val="0"/>
              </a:spcAft>
              <a:buClr>
                <a:schemeClr val="dk1"/>
              </a:buClr>
              <a:buSzPts val="2000"/>
              <a:buFont typeface="Arial"/>
              <a:buNone/>
            </a:pPr>
            <a:r>
              <a:rPr lang="en-US" sz="2400" b="1" i="1" dirty="0">
                <a:solidFill>
                  <a:schemeClr val="dk1"/>
                </a:solidFill>
                <a:latin typeface="Libre Franklin"/>
                <a:ea typeface="Libre Franklin"/>
                <a:cs typeface="Libre Franklin"/>
                <a:sym typeface="Libre Franklin"/>
              </a:rPr>
              <a:t>This is like dialing 911 on the mountain so please only use this for emergencies</a:t>
            </a:r>
            <a:endParaRPr sz="2400" b="1" i="1" u="none" strike="noStrike" cap="none" dirty="0">
              <a:solidFill>
                <a:schemeClr val="dk1"/>
              </a:solidFill>
              <a:latin typeface="Libre Franklin"/>
              <a:ea typeface="Libre Franklin"/>
              <a:cs typeface="Libre Franklin"/>
              <a:sym typeface="Libre Franklin"/>
            </a:endParaRPr>
          </a:p>
          <a:p>
            <a:pPr marL="800100" marR="0" lvl="1" indent="-215900" algn="l" rtl="0">
              <a:spcBef>
                <a:spcPts val="0"/>
              </a:spcBef>
              <a:spcAft>
                <a:spcPts val="0"/>
              </a:spcAft>
              <a:buClr>
                <a:schemeClr val="dk1"/>
              </a:buClr>
              <a:buSzPts val="2000"/>
              <a:buFont typeface="Arial"/>
              <a:buNone/>
            </a:pPr>
            <a:endParaRPr sz="2000" b="1" i="0" u="none" strike="noStrike" cap="none" dirty="0">
              <a:solidFill>
                <a:schemeClr val="dk1"/>
              </a:solidFill>
              <a:latin typeface="Libre Franklin"/>
              <a:ea typeface="Libre Franklin"/>
              <a:cs typeface="Libre Franklin"/>
              <a:sym typeface="Libre Franklin"/>
            </a:endParaRPr>
          </a:p>
          <a:p>
            <a:pPr marL="800100" marR="0" lvl="1" indent="-165100" algn="l" rtl="0">
              <a:spcBef>
                <a:spcPts val="0"/>
              </a:spcBef>
              <a:spcAft>
                <a:spcPts val="0"/>
              </a:spcAft>
              <a:buClr>
                <a:schemeClr val="dk1"/>
              </a:buClr>
              <a:buSzPts val="2800"/>
              <a:buFont typeface="Arial"/>
              <a:buNone/>
            </a:pPr>
            <a:endParaRPr sz="2800" b="1" i="0" u="none" strike="noStrike" cap="none" dirty="0">
              <a:solidFill>
                <a:schemeClr val="dk1"/>
              </a:solidFill>
              <a:latin typeface="Libre Franklin"/>
              <a:ea typeface="Libre Franklin"/>
              <a:cs typeface="Libre Franklin"/>
              <a:sym typeface="Libre Franklin"/>
            </a:endParaRPr>
          </a:p>
          <a:p>
            <a:pPr marL="342900" marR="0" lvl="0" indent="-215900" algn="l" rtl="0">
              <a:spcBef>
                <a:spcPts val="0"/>
              </a:spcBef>
              <a:spcAft>
                <a:spcPts val="0"/>
              </a:spcAft>
              <a:buClr>
                <a:schemeClr val="dk1"/>
              </a:buClr>
              <a:buSzPts val="2000"/>
              <a:buFont typeface="Arial"/>
              <a:buNone/>
            </a:pPr>
            <a:endParaRPr sz="2000" b="1" dirty="0">
              <a:solidFill>
                <a:schemeClr val="dk1"/>
              </a:solidFill>
              <a:latin typeface="Libre Franklin"/>
              <a:ea typeface="Libre Franklin"/>
              <a:cs typeface="Libre Franklin"/>
              <a:sym typeface="Libre Franklin"/>
            </a:endParaRPr>
          </a:p>
          <a:p>
            <a:pPr marL="0" marR="0" lvl="0" indent="0" algn="ctr" rtl="0">
              <a:spcBef>
                <a:spcPts val="0"/>
              </a:spcBef>
              <a:spcAft>
                <a:spcPts val="0"/>
              </a:spcAft>
              <a:buNone/>
            </a:pPr>
            <a:endParaRPr sz="1800" dirty="0">
              <a:solidFill>
                <a:schemeClr val="dk1"/>
              </a:solidFill>
              <a:latin typeface="Libre Franklin"/>
              <a:ea typeface="Libre Franklin"/>
              <a:cs typeface="Libre Franklin"/>
              <a:sym typeface="Libre Franklin"/>
            </a:endParaRPr>
          </a:p>
        </p:txBody>
      </p:sp>
    </p:spTree>
    <p:extLst>
      <p:ext uri="{BB962C8B-B14F-4D97-AF65-F5344CB8AC3E}">
        <p14:creationId xmlns:p14="http://schemas.microsoft.com/office/powerpoint/2010/main" val="2084051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F1BCC908-17D2-CF20-1CDC-41A8FE2B80A7}"/>
            </a:ext>
          </a:extLst>
        </p:cNvPr>
        <p:cNvGrpSpPr/>
        <p:nvPr/>
      </p:nvGrpSpPr>
      <p:grpSpPr>
        <a:xfrm>
          <a:off x="0" y="0"/>
          <a:ext cx="0" cy="0"/>
          <a:chOff x="0" y="0"/>
          <a:chExt cx="0" cy="0"/>
        </a:xfrm>
      </p:grpSpPr>
      <p:sp>
        <p:nvSpPr>
          <p:cNvPr id="169" name="Google Shape;169;p11">
            <a:extLst>
              <a:ext uri="{FF2B5EF4-FFF2-40B4-BE49-F238E27FC236}">
                <a16:creationId xmlns:a16="http://schemas.microsoft.com/office/drawing/2014/main" id="{0A7C7575-09A3-1B62-E2C5-23389C5995FC}"/>
              </a:ext>
            </a:extLst>
          </p:cNvPr>
          <p:cNvSpPr txBox="1">
            <a:spLocks noGrp="1"/>
          </p:cNvSpPr>
          <p:nvPr>
            <p:ph type="title"/>
          </p:nvPr>
        </p:nvSpPr>
        <p:spPr>
          <a:xfrm>
            <a:off x="822960" y="22860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sz="4000" b="1" dirty="0"/>
              <a:t>Emergencies on the Mountain</a:t>
            </a:r>
            <a:endParaRPr sz="4000" b="1" dirty="0"/>
          </a:p>
        </p:txBody>
      </p:sp>
      <p:sp>
        <p:nvSpPr>
          <p:cNvPr id="170" name="Google Shape;170;p11">
            <a:extLst>
              <a:ext uri="{FF2B5EF4-FFF2-40B4-BE49-F238E27FC236}">
                <a16:creationId xmlns:a16="http://schemas.microsoft.com/office/drawing/2014/main" id="{95C017C4-2942-725D-16D0-4B54665A6E11}"/>
              </a:ext>
            </a:extLst>
          </p:cNvPr>
          <p:cNvSpPr txBox="1"/>
          <p:nvPr/>
        </p:nvSpPr>
        <p:spPr>
          <a:xfrm>
            <a:off x="354330" y="777240"/>
            <a:ext cx="8458200" cy="3693278"/>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800"/>
              <a:buFont typeface="Arial"/>
              <a:buChar char="•"/>
            </a:pPr>
            <a:endParaRPr lang="en-US" sz="2800" b="1" dirty="0">
              <a:solidFill>
                <a:schemeClr val="dk1"/>
              </a:solidFill>
              <a:latin typeface="Libre Franklin"/>
              <a:ea typeface="Libre Franklin"/>
              <a:cs typeface="Libre Franklin"/>
              <a:sym typeface="Libre Franklin"/>
            </a:endParaRPr>
          </a:p>
          <a:p>
            <a:pPr marL="800100" marR="0" lvl="1" indent="-215900" algn="l" rtl="0">
              <a:spcBef>
                <a:spcPts val="0"/>
              </a:spcBef>
              <a:spcAft>
                <a:spcPts val="0"/>
              </a:spcAft>
              <a:buClr>
                <a:schemeClr val="dk1"/>
              </a:buClr>
              <a:buSzPts val="2000"/>
              <a:buFont typeface="Arial"/>
              <a:buNone/>
            </a:pPr>
            <a:r>
              <a:rPr lang="en-US" sz="2000" b="1" i="0" u="none" strike="noStrike" cap="none" dirty="0">
                <a:solidFill>
                  <a:schemeClr val="dk1"/>
                </a:solidFill>
                <a:latin typeface="Libre Franklin"/>
                <a:ea typeface="Libre Franklin"/>
                <a:cs typeface="Libre Franklin"/>
                <a:sym typeface="Libre Franklin"/>
              </a:rPr>
              <a:t>If your student is injured on the mountain, we will contact your school Advisor who will  contact the student’s parent or guardian.</a:t>
            </a:r>
          </a:p>
          <a:p>
            <a:pPr marL="800100" marR="0" lvl="1" indent="-215900" algn="l" rtl="0">
              <a:spcBef>
                <a:spcPts val="0"/>
              </a:spcBef>
              <a:spcAft>
                <a:spcPts val="0"/>
              </a:spcAft>
              <a:buClr>
                <a:schemeClr val="dk1"/>
              </a:buClr>
              <a:buSzPts val="2000"/>
              <a:buFont typeface="Arial"/>
              <a:buNone/>
            </a:pPr>
            <a:r>
              <a:rPr lang="en-US" sz="2000" b="1" dirty="0">
                <a:solidFill>
                  <a:schemeClr val="dk1"/>
                </a:solidFill>
                <a:latin typeface="Libre Franklin"/>
                <a:ea typeface="Libre Franklin"/>
                <a:cs typeface="Libre Franklin"/>
                <a:sym typeface="Libre Franklin"/>
              </a:rPr>
              <a:t>If we cannot contact your school Adviser John Foley will call the student’s parent or guardian.</a:t>
            </a:r>
          </a:p>
          <a:p>
            <a:pPr marL="800100" marR="0" lvl="1" indent="-215900" algn="l" rtl="0">
              <a:spcBef>
                <a:spcPts val="0"/>
              </a:spcBef>
              <a:spcAft>
                <a:spcPts val="0"/>
              </a:spcAft>
              <a:buClr>
                <a:schemeClr val="dk1"/>
              </a:buClr>
              <a:buSzPts val="2000"/>
              <a:buFont typeface="Arial"/>
              <a:buNone/>
            </a:pPr>
            <a:r>
              <a:rPr lang="en-US" sz="2000" b="1" i="0" u="none" strike="noStrike" cap="none" dirty="0">
                <a:solidFill>
                  <a:schemeClr val="dk1"/>
                </a:solidFill>
                <a:latin typeface="Libre Franklin"/>
                <a:ea typeface="Libre Franklin"/>
                <a:cs typeface="Libre Franklin"/>
                <a:sym typeface="Libre Franklin"/>
              </a:rPr>
              <a:t>We will hav</a:t>
            </a:r>
            <a:r>
              <a:rPr lang="en-US" sz="2000" b="1" dirty="0">
                <a:solidFill>
                  <a:schemeClr val="dk1"/>
                </a:solidFill>
                <a:latin typeface="Libre Franklin"/>
                <a:ea typeface="Libre Franklin"/>
                <a:cs typeface="Libre Franklin"/>
                <a:sym typeface="Libre Franklin"/>
              </a:rPr>
              <a:t>e your school adviser meet your child at Ski Patrol or one of our staff will stay with your child at Patrol</a:t>
            </a:r>
            <a:endParaRPr sz="2000" b="1" i="0" u="none" strike="noStrike" cap="none" dirty="0">
              <a:solidFill>
                <a:schemeClr val="dk1"/>
              </a:solidFill>
              <a:latin typeface="Libre Franklin"/>
              <a:ea typeface="Libre Franklin"/>
              <a:cs typeface="Libre Franklin"/>
              <a:sym typeface="Libre Franklin"/>
            </a:endParaRPr>
          </a:p>
          <a:p>
            <a:pPr marL="800100" marR="0" lvl="1" indent="-165100" algn="l" rtl="0">
              <a:spcBef>
                <a:spcPts val="0"/>
              </a:spcBef>
              <a:spcAft>
                <a:spcPts val="0"/>
              </a:spcAft>
              <a:buClr>
                <a:schemeClr val="dk1"/>
              </a:buClr>
              <a:buSzPts val="2800"/>
              <a:buFont typeface="Arial"/>
              <a:buNone/>
            </a:pPr>
            <a:endParaRPr sz="2800" b="1" i="0" u="none" strike="noStrike" cap="none" dirty="0">
              <a:solidFill>
                <a:schemeClr val="dk1"/>
              </a:solidFill>
              <a:latin typeface="Libre Franklin"/>
              <a:ea typeface="Libre Franklin"/>
              <a:cs typeface="Libre Franklin"/>
              <a:sym typeface="Libre Franklin"/>
            </a:endParaRPr>
          </a:p>
          <a:p>
            <a:pPr marL="342900" marR="0" lvl="0" indent="-215900" algn="l" rtl="0">
              <a:spcBef>
                <a:spcPts val="0"/>
              </a:spcBef>
              <a:spcAft>
                <a:spcPts val="0"/>
              </a:spcAft>
              <a:buClr>
                <a:schemeClr val="dk1"/>
              </a:buClr>
              <a:buSzPts val="2000"/>
              <a:buFont typeface="Arial"/>
              <a:buNone/>
            </a:pPr>
            <a:endParaRPr sz="2000" b="1" dirty="0">
              <a:solidFill>
                <a:schemeClr val="dk1"/>
              </a:solidFill>
              <a:latin typeface="Libre Franklin"/>
              <a:ea typeface="Libre Franklin"/>
              <a:cs typeface="Libre Franklin"/>
              <a:sym typeface="Libre Franklin"/>
            </a:endParaRPr>
          </a:p>
          <a:p>
            <a:pPr marL="0" marR="0" lvl="0" indent="0" algn="ctr" rtl="0">
              <a:spcBef>
                <a:spcPts val="0"/>
              </a:spcBef>
              <a:spcAft>
                <a:spcPts val="0"/>
              </a:spcAft>
              <a:buNone/>
            </a:pPr>
            <a:endParaRPr sz="1800" dirty="0">
              <a:solidFill>
                <a:schemeClr val="dk1"/>
              </a:solidFill>
              <a:latin typeface="Libre Franklin"/>
              <a:ea typeface="Libre Franklin"/>
              <a:cs typeface="Libre Franklin"/>
              <a:sym typeface="Libre Franklin"/>
            </a:endParaRPr>
          </a:p>
        </p:txBody>
      </p:sp>
    </p:spTree>
    <p:extLst>
      <p:ext uri="{BB962C8B-B14F-4D97-AF65-F5344CB8AC3E}">
        <p14:creationId xmlns:p14="http://schemas.microsoft.com/office/powerpoint/2010/main" val="1689536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8"/>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a:t>PARENT RESPONSIBILITIES:</a:t>
            </a:r>
            <a:endParaRPr/>
          </a:p>
        </p:txBody>
      </p:sp>
      <p:sp>
        <p:nvSpPr>
          <p:cNvPr id="198" name="Google Shape;198;p8"/>
          <p:cNvSpPr txBox="1">
            <a:spLocks noGrp="1"/>
          </p:cNvSpPr>
          <p:nvPr>
            <p:ph type="body" idx="1"/>
          </p:nvPr>
        </p:nvSpPr>
        <p:spPr>
          <a:xfrm>
            <a:off x="822960" y="1100628"/>
            <a:ext cx="7520940" cy="3928572"/>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spcBef>
                <a:spcPts val="0"/>
              </a:spcBef>
              <a:spcAft>
                <a:spcPts val="0"/>
              </a:spcAft>
              <a:buClr>
                <a:schemeClr val="dk1"/>
              </a:buClr>
              <a:buSzPct val="100000"/>
              <a:buNone/>
            </a:pPr>
            <a:r>
              <a:rPr lang="en-US" sz="2000" i="1" u="sng" dirty="0"/>
              <a:t>Online Registration</a:t>
            </a:r>
          </a:p>
          <a:p>
            <a:pPr marL="0" lvl="0" indent="0" algn="ctr" rtl="0">
              <a:spcBef>
                <a:spcPts val="0"/>
              </a:spcBef>
              <a:spcAft>
                <a:spcPts val="0"/>
              </a:spcAft>
              <a:buClr>
                <a:schemeClr val="dk1"/>
              </a:buClr>
              <a:buSzPct val="100000"/>
              <a:buNone/>
            </a:pPr>
            <a:r>
              <a:rPr lang="en-US" sz="2300" dirty="0"/>
              <a:t>Easiest way to register or get info about the program go to:</a:t>
            </a:r>
          </a:p>
          <a:p>
            <a:pPr marL="0" lvl="0" indent="0" algn="ctr" rtl="0">
              <a:spcBef>
                <a:spcPts val="0"/>
              </a:spcBef>
              <a:spcAft>
                <a:spcPts val="0"/>
              </a:spcAft>
              <a:buClr>
                <a:schemeClr val="dk1"/>
              </a:buClr>
              <a:buSzPct val="100000"/>
              <a:buNone/>
            </a:pPr>
            <a:r>
              <a:rPr lang="en-US" sz="2900" dirty="0"/>
              <a:t>bbsrp.com  </a:t>
            </a:r>
          </a:p>
          <a:p>
            <a:pPr marL="0" lvl="0" indent="0" algn="ctr" rtl="0">
              <a:spcBef>
                <a:spcPts val="0"/>
              </a:spcBef>
              <a:spcAft>
                <a:spcPts val="0"/>
              </a:spcAft>
              <a:buClr>
                <a:schemeClr val="dk1"/>
              </a:buClr>
              <a:buSzPct val="100000"/>
              <a:buNone/>
            </a:pPr>
            <a:endParaRPr lang="en-US" sz="2300" dirty="0"/>
          </a:p>
          <a:p>
            <a:pPr marL="0" lvl="0" indent="0" rtl="0">
              <a:spcBef>
                <a:spcPts val="0"/>
              </a:spcBef>
              <a:spcAft>
                <a:spcPts val="0"/>
              </a:spcAft>
              <a:buClr>
                <a:schemeClr val="dk1"/>
              </a:buClr>
              <a:buSzPct val="100000"/>
              <a:buNone/>
            </a:pPr>
            <a:r>
              <a:rPr lang="en-US" sz="2300" dirty="0"/>
              <a:t>Second method:</a:t>
            </a:r>
            <a:endParaRPr sz="2300" dirty="0"/>
          </a:p>
          <a:p>
            <a:pPr marL="402336" lvl="2" indent="-164592" algn="l" rtl="0">
              <a:spcBef>
                <a:spcPts val="300"/>
              </a:spcBef>
              <a:spcAft>
                <a:spcPts val="0"/>
              </a:spcAft>
              <a:buSzPct val="100000"/>
              <a:buChar char="▪"/>
            </a:pPr>
            <a:r>
              <a:rPr lang="en-US" sz="2000" i="1" u="sng" dirty="0"/>
              <a:t> </a:t>
            </a:r>
            <a:r>
              <a:rPr lang="en-US" sz="1700" i="1" u="sng" dirty="0"/>
              <a:t>Go to the Bogus Basin website</a:t>
            </a:r>
            <a:endParaRPr sz="1700" dirty="0"/>
          </a:p>
          <a:p>
            <a:pPr marL="402336" lvl="2" indent="-164592" algn="l" rtl="0">
              <a:spcBef>
                <a:spcPts val="300"/>
              </a:spcBef>
              <a:spcAft>
                <a:spcPts val="0"/>
              </a:spcAft>
              <a:buSzPct val="100000"/>
              <a:buChar char="▪"/>
            </a:pPr>
            <a:r>
              <a:rPr lang="en-US" sz="1700" i="1" u="sng" dirty="0"/>
              <a:t>Go to: </a:t>
            </a:r>
            <a:r>
              <a:rPr lang="en-US" sz="1700" b="1" u="sng" dirty="0"/>
              <a:t>Your Mountain</a:t>
            </a:r>
            <a:endParaRPr sz="1700" dirty="0"/>
          </a:p>
          <a:p>
            <a:pPr marL="402336" lvl="2" indent="-164592" algn="l" rtl="0">
              <a:spcBef>
                <a:spcPts val="300"/>
              </a:spcBef>
              <a:spcAft>
                <a:spcPts val="0"/>
              </a:spcAft>
              <a:buSzPct val="100000"/>
              <a:buChar char="▪"/>
            </a:pPr>
            <a:r>
              <a:rPr lang="en-US" sz="1700" i="1" u="sng" dirty="0"/>
              <a:t>Go to: </a:t>
            </a:r>
            <a:r>
              <a:rPr lang="en-US" sz="1700" b="1" u="sng" dirty="0"/>
              <a:t>About Bogus</a:t>
            </a:r>
            <a:endParaRPr sz="1700" dirty="0"/>
          </a:p>
          <a:p>
            <a:pPr marL="402336" lvl="2" indent="-164592" algn="l" rtl="0">
              <a:spcBef>
                <a:spcPts val="300"/>
              </a:spcBef>
              <a:spcAft>
                <a:spcPts val="0"/>
              </a:spcAft>
              <a:buSzPct val="100000"/>
              <a:buChar char="▪"/>
            </a:pPr>
            <a:r>
              <a:rPr lang="en-US" sz="1700" i="1" u="sng" dirty="0"/>
              <a:t>Go to: </a:t>
            </a:r>
            <a:r>
              <a:rPr lang="en-US" sz="1700" b="1" u="sng" dirty="0"/>
              <a:t>Competitive Education</a:t>
            </a:r>
            <a:endParaRPr sz="1700" dirty="0"/>
          </a:p>
          <a:p>
            <a:pPr marL="402336" lvl="2" indent="-164592" algn="l" rtl="0">
              <a:spcBef>
                <a:spcPts val="300"/>
              </a:spcBef>
              <a:spcAft>
                <a:spcPts val="0"/>
              </a:spcAft>
              <a:buSzPct val="100000"/>
              <a:buChar char="▪"/>
            </a:pPr>
            <a:r>
              <a:rPr lang="en-US" sz="1700" i="1" u="sng" dirty="0"/>
              <a:t>Go to</a:t>
            </a:r>
            <a:r>
              <a:rPr lang="en-US" sz="1700" b="1" u="sng" dirty="0"/>
              <a:t>: Bogus Basin School Race Program</a:t>
            </a:r>
            <a:endParaRPr sz="1700" dirty="0"/>
          </a:p>
          <a:p>
            <a:pPr marL="402336" lvl="2" indent="-164592" algn="l" rtl="0">
              <a:spcBef>
                <a:spcPts val="300"/>
              </a:spcBef>
              <a:spcAft>
                <a:spcPts val="0"/>
              </a:spcAft>
              <a:buSzPct val="100000"/>
              <a:buChar char="▪"/>
            </a:pPr>
            <a:r>
              <a:rPr lang="en-US" sz="1700" b="1" u="sng" dirty="0"/>
              <a:t>Scroll down to Middle School or High School Registration </a:t>
            </a:r>
          </a:p>
          <a:p>
            <a:pPr marL="0" lvl="1" indent="0">
              <a:buSzPct val="100000"/>
              <a:buNone/>
            </a:pPr>
            <a:endParaRPr lang="en-US" sz="1700" dirty="0"/>
          </a:p>
          <a:p>
            <a:pPr marL="342900" lvl="1">
              <a:buSzPct val="100000"/>
              <a:buFont typeface="Wingdings" panose="05000000000000000000" pitchFamily="2" charset="2"/>
              <a:buChar char="v"/>
            </a:pPr>
            <a:r>
              <a:rPr lang="en-US" sz="2000" i="1" u="sng" dirty="0"/>
              <a:t>You must respond to each question to move on</a:t>
            </a:r>
            <a:endParaRPr dirty="0"/>
          </a:p>
          <a:p>
            <a:pPr marL="402336" lvl="2" indent="-164592" algn="l" rtl="0">
              <a:spcBef>
                <a:spcPts val="300"/>
              </a:spcBef>
              <a:spcAft>
                <a:spcPts val="0"/>
              </a:spcAft>
              <a:buSzPct val="100000"/>
              <a:buChar char="▪"/>
            </a:pPr>
            <a:r>
              <a:rPr lang="en-US" sz="2000" i="1" u="sng" dirty="0"/>
              <a:t>Parents must fill out the registration unless the student is 18 years of age or older.</a:t>
            </a:r>
            <a:endParaRPr dirty="0"/>
          </a:p>
          <a:p>
            <a:pPr marL="237743" lvl="2" indent="0" algn="l" rtl="0">
              <a:spcBef>
                <a:spcPts val="300"/>
              </a:spcBef>
              <a:spcAft>
                <a:spcPts val="0"/>
              </a:spcAft>
              <a:buSzPct val="100000"/>
              <a:buNone/>
            </a:pPr>
            <a:r>
              <a:rPr lang="en-US" sz="2000" i="1" u="sng" dirty="0">
                <a:solidFill>
                  <a:schemeClr val="hlink"/>
                </a:solidFill>
                <a:hlinkClick r:id="rId3"/>
              </a:rPr>
              <a:t>Registration Site</a:t>
            </a:r>
            <a:endParaRPr sz="2000" i="1" u="sng" dirty="0"/>
          </a:p>
          <a:p>
            <a:pPr marL="0" lvl="0" indent="0" algn="l" rtl="0">
              <a:spcBef>
                <a:spcPts val="800"/>
              </a:spcBef>
              <a:spcAft>
                <a:spcPts val="0"/>
              </a:spcAft>
              <a:buClr>
                <a:schemeClr val="dk1"/>
              </a:buClr>
              <a:buSzPct val="100000"/>
              <a:buNone/>
            </a:pPr>
            <a:r>
              <a:rPr lang="en-US" sz="2100" i="1" u="sng" dirty="0"/>
              <a:t>Liability Forms</a:t>
            </a:r>
            <a:endParaRPr sz="2100" dirty="0"/>
          </a:p>
          <a:p>
            <a:pPr marL="237743" lvl="2" indent="0" algn="l" rtl="0">
              <a:spcBef>
                <a:spcPts val="300"/>
              </a:spcBef>
              <a:spcAft>
                <a:spcPts val="0"/>
              </a:spcAft>
              <a:buSzPct val="100000"/>
              <a:buNone/>
            </a:pPr>
            <a:r>
              <a:rPr lang="en-US" dirty="0"/>
              <a:t>All Liability and Concussion Protocol forms will be on-line and a part of the Adviser and  Student registration forms.  Parents registering a student will not be able to move to the next section of the form without viewing and agreeing to the Liability, Concussion Protocol and Release of information forms.</a:t>
            </a:r>
            <a:endParaRPr dirty="0"/>
          </a:p>
          <a:p>
            <a:pPr marL="402336" lvl="2" indent="-56642" algn="l" rtl="0">
              <a:spcBef>
                <a:spcPts val="300"/>
              </a:spcBef>
              <a:spcAft>
                <a:spcPts val="0"/>
              </a:spcAft>
              <a:buSzPct val="100000"/>
              <a:buNone/>
            </a:pPr>
            <a:endParaRPr sz="2000" i="1" u="sng" dirty="0"/>
          </a:p>
          <a:p>
            <a:pPr marL="237743" lvl="2" indent="0" algn="l" rtl="0">
              <a:spcBef>
                <a:spcPts val="300"/>
              </a:spcBef>
              <a:spcAft>
                <a:spcPts val="0"/>
              </a:spcAft>
              <a:buSzPct val="100000"/>
              <a:buNone/>
            </a:pPr>
            <a:endParaRPr sz="2000" i="1" u="sng" dirty="0"/>
          </a:p>
          <a:p>
            <a:pPr marL="237743" lvl="2" indent="0" algn="l" rtl="0">
              <a:spcBef>
                <a:spcPts val="300"/>
              </a:spcBef>
              <a:spcAft>
                <a:spcPts val="0"/>
              </a:spcAft>
              <a:buSzPct val="100000"/>
              <a:buNone/>
            </a:pPr>
            <a:endParaRPr sz="2000" i="1" u="sng" dirty="0"/>
          </a:p>
          <a:p>
            <a:pPr marL="402336" lvl="2" indent="-107950" algn="l" rtl="0">
              <a:spcBef>
                <a:spcPts val="300"/>
              </a:spcBef>
              <a:spcAft>
                <a:spcPts val="0"/>
              </a:spcAft>
              <a:buSzPct val="100000"/>
              <a:buNone/>
            </a:pPr>
            <a:endParaRPr sz="1050" dirty="0"/>
          </a:p>
          <a:p>
            <a:pPr marL="342900" lvl="0" indent="-342900" algn="l" rtl="0">
              <a:spcBef>
                <a:spcPts val="800"/>
              </a:spcBef>
              <a:spcAft>
                <a:spcPts val="0"/>
              </a:spcAft>
              <a:buClr>
                <a:schemeClr val="dk1"/>
              </a:buClr>
              <a:buSzPct val="100000"/>
              <a:buNone/>
            </a:pPr>
            <a:endParaRPr sz="2800" b="0" dirty="0"/>
          </a:p>
          <a:p>
            <a:pPr marL="342900" lvl="0" indent="-342900" algn="l" rtl="0">
              <a:spcBef>
                <a:spcPts val="800"/>
              </a:spcBef>
              <a:spcAft>
                <a:spcPts val="0"/>
              </a:spcAft>
              <a:buClr>
                <a:schemeClr val="dk1"/>
              </a:buClr>
              <a:buSzPct val="100000"/>
              <a:buNone/>
            </a:pPr>
            <a:endParaRPr sz="2800" b="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6">
          <a:extLst>
            <a:ext uri="{FF2B5EF4-FFF2-40B4-BE49-F238E27FC236}">
              <a16:creationId xmlns:a16="http://schemas.microsoft.com/office/drawing/2014/main" id="{20D1B897-D6E0-4E9B-5002-C61BBC2815FE}"/>
            </a:ext>
          </a:extLst>
        </p:cNvPr>
        <p:cNvGrpSpPr/>
        <p:nvPr/>
      </p:nvGrpSpPr>
      <p:grpSpPr>
        <a:xfrm>
          <a:off x="0" y="0"/>
          <a:ext cx="0" cy="0"/>
          <a:chOff x="0" y="0"/>
          <a:chExt cx="0" cy="0"/>
        </a:xfrm>
      </p:grpSpPr>
      <p:sp>
        <p:nvSpPr>
          <p:cNvPr id="197" name="Google Shape;197;p8">
            <a:extLst>
              <a:ext uri="{FF2B5EF4-FFF2-40B4-BE49-F238E27FC236}">
                <a16:creationId xmlns:a16="http://schemas.microsoft.com/office/drawing/2014/main" id="{78A24492-77FB-E70F-0721-EE348CBDA404}"/>
              </a:ext>
            </a:extLst>
          </p:cNvPr>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a:t>PARENT RESPONSIBILITIES:</a:t>
            </a:r>
            <a:endParaRPr/>
          </a:p>
        </p:txBody>
      </p:sp>
      <p:sp>
        <p:nvSpPr>
          <p:cNvPr id="198" name="Google Shape;198;p8">
            <a:extLst>
              <a:ext uri="{FF2B5EF4-FFF2-40B4-BE49-F238E27FC236}">
                <a16:creationId xmlns:a16="http://schemas.microsoft.com/office/drawing/2014/main" id="{253F687F-AE03-2637-A97B-5BE6A581E57E}"/>
              </a:ext>
            </a:extLst>
          </p:cNvPr>
          <p:cNvSpPr txBox="1">
            <a:spLocks noGrp="1"/>
          </p:cNvSpPr>
          <p:nvPr>
            <p:ph type="body" idx="1"/>
          </p:nvPr>
        </p:nvSpPr>
        <p:spPr>
          <a:xfrm>
            <a:off x="822960" y="1100628"/>
            <a:ext cx="7520940" cy="3928572"/>
          </a:xfrm>
          <a:prstGeom prst="rect">
            <a:avLst/>
          </a:prstGeom>
          <a:noFill/>
          <a:ln>
            <a:noFill/>
          </a:ln>
        </p:spPr>
        <p:txBody>
          <a:bodyPr spcFirstLastPara="1" wrap="square" lIns="91425" tIns="45700" rIns="91425" bIns="45700" anchor="t" anchorCtr="0">
            <a:normAutofit/>
          </a:bodyPr>
          <a:lstStyle/>
          <a:p>
            <a:pPr marL="402336" lvl="2" indent="-56642" algn="l" rtl="0">
              <a:spcBef>
                <a:spcPts val="300"/>
              </a:spcBef>
              <a:spcAft>
                <a:spcPts val="0"/>
              </a:spcAft>
              <a:buSzPct val="100000"/>
              <a:buNone/>
            </a:pPr>
            <a:r>
              <a:rPr lang="en-US" sz="2000" i="1" dirty="0"/>
              <a:t>Parents can make changes to their student's discipline and  skill level on the website.</a:t>
            </a:r>
          </a:p>
          <a:p>
            <a:pPr marL="688594" lvl="2">
              <a:buSzPct val="100000"/>
            </a:pPr>
            <a:r>
              <a:rPr lang="en-US" sz="2000" i="1" dirty="0"/>
              <a:t>Log in to make changes</a:t>
            </a:r>
          </a:p>
          <a:p>
            <a:pPr marL="688594" lvl="2">
              <a:buSzPct val="100000"/>
            </a:pPr>
            <a:r>
              <a:rPr lang="en-US" sz="2000" b="1" i="1" dirty="0"/>
              <a:t>Changes prior to the first race</a:t>
            </a:r>
          </a:p>
          <a:p>
            <a:pPr marL="1145794" lvl="3">
              <a:buSzPct val="100000"/>
            </a:pPr>
            <a:r>
              <a:rPr lang="en-US" sz="2000" i="1" dirty="0"/>
              <a:t>Deadline is Monday, 12/28/26 by  5 PM</a:t>
            </a:r>
          </a:p>
          <a:p>
            <a:pPr marL="688594" lvl="2">
              <a:buSzPct val="100000"/>
            </a:pPr>
            <a:r>
              <a:rPr lang="en-US" sz="2000" b="1" i="1" dirty="0"/>
              <a:t>Changes after the first race</a:t>
            </a:r>
          </a:p>
          <a:p>
            <a:pPr marL="1145794" lvl="3">
              <a:buSzPct val="100000"/>
            </a:pPr>
            <a:r>
              <a:rPr lang="en-US" sz="2000" i="1" dirty="0"/>
              <a:t>Changes must be made by 5 PM on the Wednesday prior to that Saturdays race.</a:t>
            </a:r>
          </a:p>
          <a:p>
            <a:pPr marL="402336" lvl="2" indent="-56642" algn="l" rtl="0">
              <a:spcBef>
                <a:spcPts val="300"/>
              </a:spcBef>
              <a:spcAft>
                <a:spcPts val="0"/>
              </a:spcAft>
              <a:buSzPct val="100000"/>
              <a:buNone/>
            </a:pPr>
            <a:endParaRPr sz="2000" i="1" dirty="0"/>
          </a:p>
          <a:p>
            <a:pPr marL="237743" lvl="2" indent="0" algn="l" rtl="0">
              <a:spcBef>
                <a:spcPts val="300"/>
              </a:spcBef>
              <a:spcAft>
                <a:spcPts val="0"/>
              </a:spcAft>
              <a:buSzPct val="100000"/>
              <a:buNone/>
            </a:pPr>
            <a:endParaRPr sz="2000" i="1" u="sng" dirty="0"/>
          </a:p>
          <a:p>
            <a:pPr marL="237743" lvl="2" indent="0" algn="l" rtl="0">
              <a:spcBef>
                <a:spcPts val="300"/>
              </a:spcBef>
              <a:spcAft>
                <a:spcPts val="0"/>
              </a:spcAft>
              <a:buSzPct val="100000"/>
              <a:buNone/>
            </a:pPr>
            <a:endParaRPr sz="2000" i="1" u="sng" dirty="0"/>
          </a:p>
          <a:p>
            <a:pPr marL="402336" lvl="2" indent="-107950" algn="l" rtl="0">
              <a:spcBef>
                <a:spcPts val="300"/>
              </a:spcBef>
              <a:spcAft>
                <a:spcPts val="0"/>
              </a:spcAft>
              <a:buSzPct val="100000"/>
              <a:buNone/>
            </a:pPr>
            <a:endParaRPr sz="1050" dirty="0"/>
          </a:p>
          <a:p>
            <a:pPr marL="342900" lvl="0" indent="-342900" algn="l" rtl="0">
              <a:spcBef>
                <a:spcPts val="800"/>
              </a:spcBef>
              <a:spcAft>
                <a:spcPts val="0"/>
              </a:spcAft>
              <a:buClr>
                <a:schemeClr val="dk1"/>
              </a:buClr>
              <a:buSzPct val="100000"/>
              <a:buNone/>
            </a:pPr>
            <a:endParaRPr sz="2800" b="0" dirty="0"/>
          </a:p>
          <a:p>
            <a:pPr marL="342900" lvl="0" indent="-342900" algn="l" rtl="0">
              <a:spcBef>
                <a:spcPts val="800"/>
              </a:spcBef>
              <a:spcAft>
                <a:spcPts val="0"/>
              </a:spcAft>
              <a:buClr>
                <a:schemeClr val="dk1"/>
              </a:buClr>
              <a:buSzPct val="100000"/>
              <a:buNone/>
            </a:pPr>
            <a:endParaRPr sz="2800" b="0" dirty="0"/>
          </a:p>
        </p:txBody>
      </p:sp>
    </p:spTree>
    <p:extLst>
      <p:ext uri="{BB962C8B-B14F-4D97-AF65-F5344CB8AC3E}">
        <p14:creationId xmlns:p14="http://schemas.microsoft.com/office/powerpoint/2010/main" val="2310121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5"/>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dirty="0"/>
              <a:t>2027 SCHEDULE FOR ALL RACE DAYS</a:t>
            </a:r>
            <a:endParaRPr dirty="0"/>
          </a:p>
        </p:txBody>
      </p:sp>
      <p:sp>
        <p:nvSpPr>
          <p:cNvPr id="204" name="Google Shape;204;p15"/>
          <p:cNvSpPr txBox="1">
            <a:spLocks noGrp="1"/>
          </p:cNvSpPr>
          <p:nvPr>
            <p:ph type="body" idx="1"/>
          </p:nvPr>
        </p:nvSpPr>
        <p:spPr>
          <a:xfrm>
            <a:off x="822960" y="1100628"/>
            <a:ext cx="7520940" cy="3699972"/>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chemeClr val="dk1"/>
              </a:buClr>
              <a:buSzPct val="100000"/>
              <a:buFont typeface="Arial"/>
              <a:buChar char="•"/>
            </a:pPr>
            <a:r>
              <a:rPr lang="en-US" sz="2000" dirty="0"/>
              <a:t>12/28/26 at 5 PM  Last Day to register to be eligible for the 1</a:t>
            </a:r>
            <a:r>
              <a:rPr lang="en-US" sz="2000" baseline="30000" dirty="0"/>
              <a:t>st</a:t>
            </a:r>
            <a:r>
              <a:rPr lang="en-US" sz="2000" dirty="0"/>
              <a:t> race</a:t>
            </a:r>
            <a:endParaRPr dirty="0"/>
          </a:p>
          <a:p>
            <a:pPr marL="630936" lvl="3" indent="-164591" algn="l" rtl="0">
              <a:spcBef>
                <a:spcPts val="300"/>
              </a:spcBef>
              <a:spcAft>
                <a:spcPts val="0"/>
              </a:spcAft>
              <a:buSzPct val="100000"/>
              <a:buFont typeface="Arial"/>
              <a:buChar char="•"/>
            </a:pPr>
            <a:r>
              <a:rPr lang="en-US" sz="2000" dirty="0"/>
              <a:t>Registration for the 2026 Season will close on 2/3/27</a:t>
            </a:r>
          </a:p>
          <a:p>
            <a:pPr marL="173736" lvl="2" indent="-164591">
              <a:buSzPct val="100000"/>
              <a:buFont typeface="Arial"/>
              <a:buChar char="•"/>
            </a:pPr>
            <a:r>
              <a:rPr lang="en-US" dirty="0"/>
              <a:t>     Saturday, January 9th ,2027          Family Race Day  All racecourses open</a:t>
            </a:r>
            <a:endParaRPr dirty="0"/>
          </a:p>
          <a:p>
            <a:pPr marL="342900" lvl="0" indent="-342900" algn="l" rtl="0">
              <a:spcBef>
                <a:spcPts val="800"/>
              </a:spcBef>
              <a:spcAft>
                <a:spcPts val="0"/>
              </a:spcAft>
              <a:buClr>
                <a:schemeClr val="dk1"/>
              </a:buClr>
              <a:buSzPct val="100000"/>
              <a:buFont typeface="Arial"/>
              <a:buChar char="•"/>
            </a:pPr>
            <a:r>
              <a:rPr lang="en-US" b="0" dirty="0"/>
              <a:t>Saturday, January 16</a:t>
            </a:r>
            <a:r>
              <a:rPr lang="en-US" b="0" baseline="30000" dirty="0"/>
              <a:t>th</a:t>
            </a:r>
            <a:r>
              <a:rPr lang="en-US" b="0" dirty="0"/>
              <a:t>, 2027           Race #1</a:t>
            </a:r>
            <a:endParaRPr dirty="0"/>
          </a:p>
          <a:p>
            <a:pPr marL="342900" lvl="0" indent="-342900" algn="l" rtl="0">
              <a:spcBef>
                <a:spcPts val="800"/>
              </a:spcBef>
              <a:spcAft>
                <a:spcPts val="0"/>
              </a:spcAft>
              <a:buClr>
                <a:schemeClr val="dk1"/>
              </a:buClr>
              <a:buSzPct val="100000"/>
              <a:buFont typeface="Arial"/>
              <a:buChar char="•"/>
            </a:pPr>
            <a:r>
              <a:rPr lang="en-US" b="0" dirty="0"/>
              <a:t>Saturday, January 23rd, 2027         Race #2 </a:t>
            </a:r>
            <a:r>
              <a:rPr lang="en-US" i="1" dirty="0"/>
              <a:t>Snow Dance Party</a:t>
            </a:r>
            <a:endParaRPr dirty="0"/>
          </a:p>
          <a:p>
            <a:pPr marL="342900" lvl="0" indent="-342900" algn="l" rtl="0">
              <a:spcBef>
                <a:spcPts val="800"/>
              </a:spcBef>
              <a:spcAft>
                <a:spcPts val="0"/>
              </a:spcAft>
              <a:buClr>
                <a:schemeClr val="dk1"/>
              </a:buClr>
              <a:buSzPct val="100000"/>
              <a:buFont typeface="Arial"/>
              <a:buChar char="•"/>
            </a:pPr>
            <a:r>
              <a:rPr lang="en-US" b="0" dirty="0"/>
              <a:t>Saturday, January 30</a:t>
            </a:r>
            <a:r>
              <a:rPr lang="en-US" b="0" baseline="30000" dirty="0"/>
              <a:t>th</a:t>
            </a:r>
            <a:r>
              <a:rPr lang="en-US" b="0" dirty="0"/>
              <a:t>, 2027          Race #3                                                                                 </a:t>
            </a:r>
            <a:endParaRPr i="1" dirty="0"/>
          </a:p>
          <a:p>
            <a:pPr marL="342900" lvl="0" indent="-342900" algn="l" rtl="0">
              <a:spcBef>
                <a:spcPts val="800"/>
              </a:spcBef>
              <a:spcAft>
                <a:spcPts val="0"/>
              </a:spcAft>
              <a:buClr>
                <a:schemeClr val="dk1"/>
              </a:buClr>
              <a:buSzPct val="100000"/>
              <a:buFont typeface="Arial"/>
              <a:buChar char="•"/>
            </a:pPr>
            <a:r>
              <a:rPr lang="en-US" b="0" dirty="0"/>
              <a:t>Saturday, February 6th, 2027         Race #4</a:t>
            </a:r>
            <a:endParaRPr i="1" dirty="0"/>
          </a:p>
          <a:p>
            <a:pPr marL="342900" lvl="0" indent="-342900" algn="l" rtl="0">
              <a:spcBef>
                <a:spcPts val="800"/>
              </a:spcBef>
              <a:spcAft>
                <a:spcPts val="0"/>
              </a:spcAft>
              <a:buClr>
                <a:schemeClr val="dk1"/>
              </a:buClr>
              <a:buSzPct val="100000"/>
              <a:buFont typeface="Arial"/>
              <a:buChar char="•"/>
            </a:pPr>
            <a:r>
              <a:rPr lang="en-US" b="0" dirty="0"/>
              <a:t>Saturday, February 13th, 2027       Race #5</a:t>
            </a:r>
            <a:r>
              <a:rPr lang="en-US" i="1" dirty="0"/>
              <a:t> St. Luke's Helmet Contest </a:t>
            </a:r>
          </a:p>
          <a:p>
            <a:pPr marL="342900" lvl="0" indent="-342900" algn="l" rtl="0">
              <a:spcBef>
                <a:spcPts val="800"/>
              </a:spcBef>
              <a:spcAft>
                <a:spcPts val="0"/>
              </a:spcAft>
              <a:buClr>
                <a:schemeClr val="dk1"/>
              </a:buClr>
              <a:buSzPct val="100000"/>
              <a:buFont typeface="Arial"/>
              <a:buChar char="•"/>
            </a:pPr>
            <a:r>
              <a:rPr lang="en-US" b="0" dirty="0"/>
              <a:t>Saturday, February 20th, 2027,     Race #6                                                                               </a:t>
            </a:r>
            <a:endParaRPr dirty="0"/>
          </a:p>
          <a:p>
            <a:pPr marL="342900" lvl="0" indent="-342900" algn="l" rtl="0">
              <a:spcBef>
                <a:spcPts val="800"/>
              </a:spcBef>
              <a:spcAft>
                <a:spcPts val="0"/>
              </a:spcAft>
              <a:buClr>
                <a:schemeClr val="dk1"/>
              </a:buClr>
              <a:buSzPct val="100000"/>
              <a:buFont typeface="Noto Sans Symbols"/>
              <a:buChar char="⮚"/>
            </a:pPr>
            <a:r>
              <a:rPr lang="en-US" b="0" u="sng" dirty="0"/>
              <a:t>Thursday, February 25th, 2027, 	High School Dotty Clark</a:t>
            </a:r>
            <a:endParaRPr dirty="0"/>
          </a:p>
          <a:p>
            <a:pPr marL="342900" lvl="0" indent="-342900" algn="l" rtl="0">
              <a:spcBef>
                <a:spcPts val="800"/>
              </a:spcBef>
              <a:spcAft>
                <a:spcPts val="0"/>
              </a:spcAft>
              <a:buClr>
                <a:schemeClr val="dk1"/>
              </a:buClr>
              <a:buSzPct val="100000"/>
              <a:buFont typeface="Noto Sans Symbols"/>
              <a:buChar char="⮚"/>
            </a:pPr>
            <a:r>
              <a:rPr lang="en-US" b="0" u="sng" dirty="0"/>
              <a:t>Friday, February 26th, 2027,                    Middle School Dotty Clark</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6"/>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400"/>
              <a:buFont typeface="Libre Franklin Medium"/>
              <a:buNone/>
            </a:pPr>
            <a:r>
              <a:rPr lang="en-US" sz="2400" b="1" dirty="0"/>
              <a:t>2027 SCHEDULE OF EVENTS</a:t>
            </a:r>
            <a:endParaRPr dirty="0"/>
          </a:p>
        </p:txBody>
      </p:sp>
      <p:sp>
        <p:nvSpPr>
          <p:cNvPr id="210" name="Google Shape;210;p16"/>
          <p:cNvSpPr txBox="1">
            <a:spLocks noGrp="1"/>
          </p:cNvSpPr>
          <p:nvPr>
            <p:ph type="body" idx="1"/>
          </p:nvPr>
        </p:nvSpPr>
        <p:spPr>
          <a:xfrm>
            <a:off x="228600" y="1100628"/>
            <a:ext cx="8588298" cy="3579849"/>
          </a:xfrm>
          <a:prstGeom prst="rect">
            <a:avLst/>
          </a:prstGeom>
          <a:noFill/>
          <a:ln>
            <a:noFill/>
          </a:ln>
        </p:spPr>
        <p:txBody>
          <a:bodyPr spcFirstLastPara="1" wrap="square" lIns="91425" tIns="45700" rIns="91425" bIns="45700" anchor="t" anchorCtr="0">
            <a:normAutofit fontScale="62500" lnSpcReduction="20000"/>
          </a:bodyPr>
          <a:lstStyle/>
          <a:p>
            <a:pPr marL="342900" lvl="0" indent="-342900" algn="l" rtl="0">
              <a:spcBef>
                <a:spcPts val="0"/>
              </a:spcBef>
              <a:spcAft>
                <a:spcPts val="0"/>
              </a:spcAft>
              <a:buClr>
                <a:schemeClr val="dk1"/>
              </a:buClr>
              <a:buSzPct val="100000"/>
              <a:buNone/>
            </a:pPr>
            <a:r>
              <a:rPr lang="en-US" sz="2400" dirty="0"/>
              <a:t>Competition	                                           Time	                                                Location		</a:t>
            </a:r>
            <a:endParaRPr dirty="0"/>
          </a:p>
          <a:p>
            <a:pPr marL="342900" lvl="0" indent="-342900" algn="l" rtl="0">
              <a:spcBef>
                <a:spcPts val="800"/>
              </a:spcBef>
              <a:spcAft>
                <a:spcPts val="0"/>
              </a:spcAft>
              <a:buClr>
                <a:schemeClr val="dk1"/>
              </a:buClr>
              <a:buSzPct val="100000"/>
              <a:buNone/>
            </a:pPr>
            <a:endParaRPr sz="2400" u="sng" dirty="0"/>
          </a:p>
          <a:p>
            <a:pPr marL="342900" lvl="0" indent="-320040" algn="l" rtl="0">
              <a:spcBef>
                <a:spcPts val="800"/>
              </a:spcBef>
              <a:spcAft>
                <a:spcPts val="0"/>
              </a:spcAft>
              <a:buClr>
                <a:schemeClr val="dk1"/>
              </a:buClr>
              <a:buSzPct val="100000"/>
              <a:buFont typeface="Arial"/>
              <a:buChar char="•"/>
            </a:pPr>
            <a:r>
              <a:rPr lang="en-US" sz="2400" dirty="0"/>
              <a:t>Nordic			                   10:00	                           Frontier Point Lodge (Nordic Center)      </a:t>
            </a:r>
            <a:endParaRPr dirty="0"/>
          </a:p>
          <a:p>
            <a:pPr marL="342900" lvl="0" indent="-342900" algn="l" rtl="0">
              <a:spcBef>
                <a:spcPts val="800"/>
              </a:spcBef>
              <a:spcAft>
                <a:spcPts val="0"/>
              </a:spcAft>
              <a:buClr>
                <a:schemeClr val="dk1"/>
              </a:buClr>
              <a:buSzPct val="100000"/>
              <a:buNone/>
            </a:pPr>
            <a:endParaRPr sz="2400" dirty="0"/>
          </a:p>
          <a:p>
            <a:pPr marL="342900" lvl="0" indent="-320040" algn="l" rtl="0">
              <a:spcBef>
                <a:spcPts val="800"/>
              </a:spcBef>
              <a:spcAft>
                <a:spcPts val="0"/>
              </a:spcAft>
              <a:buClr>
                <a:schemeClr val="dk1"/>
              </a:buClr>
              <a:buSzPct val="100000"/>
              <a:buFont typeface="Arial"/>
              <a:buChar char="•"/>
            </a:pPr>
            <a:r>
              <a:rPr lang="en-US" sz="2400" i="1" dirty="0"/>
              <a:t>Freestyle	                                              </a:t>
            </a:r>
            <a:r>
              <a:rPr lang="en-US" sz="2400" dirty="0"/>
              <a:t>HS -10:30 MS/JH  -11:15                              Playground</a:t>
            </a:r>
          </a:p>
          <a:p>
            <a:pPr marL="342900" lvl="0" indent="-320040" algn="l" rtl="0">
              <a:spcBef>
                <a:spcPts val="800"/>
              </a:spcBef>
              <a:spcAft>
                <a:spcPts val="0"/>
              </a:spcAft>
              <a:buClr>
                <a:schemeClr val="dk1"/>
              </a:buClr>
              <a:buSzPct val="100000"/>
              <a:buFont typeface="Arial"/>
              <a:buChar char="•"/>
            </a:pPr>
            <a:r>
              <a:rPr lang="en-US" sz="2400" dirty="0"/>
              <a:t>Special Olympics races                                     10:00-10:30                                                  Alpine</a:t>
            </a:r>
          </a:p>
          <a:p>
            <a:pPr marL="342900" lvl="0" indent="-320040" algn="l" rtl="0">
              <a:spcBef>
                <a:spcPts val="800"/>
              </a:spcBef>
              <a:spcAft>
                <a:spcPts val="0"/>
              </a:spcAft>
              <a:buClr>
                <a:schemeClr val="dk1"/>
              </a:buClr>
              <a:buSzPct val="100000"/>
              <a:buFont typeface="Arial"/>
              <a:buChar char="•"/>
            </a:pPr>
            <a:r>
              <a:rPr lang="en-US" sz="2400" dirty="0"/>
              <a:t>Practice Racecourse for all                            10:30 – 12:00                           </a:t>
            </a:r>
            <a:endParaRPr dirty="0"/>
          </a:p>
          <a:p>
            <a:pPr marL="342900" lvl="0" indent="-320040">
              <a:buSzPct val="100000"/>
              <a:buFont typeface="Arial"/>
              <a:buChar char="•"/>
            </a:pPr>
            <a:r>
              <a:rPr lang="en-US" sz="2400" dirty="0"/>
              <a:t>Snowboard Expert                                              HS:12:30  MS/JH  - 12:45                        The Bowl          </a:t>
            </a:r>
          </a:p>
          <a:p>
            <a:pPr marL="365760" lvl="0" indent="-342900" algn="l" rtl="0">
              <a:spcBef>
                <a:spcPts val="800"/>
              </a:spcBef>
              <a:spcAft>
                <a:spcPts val="0"/>
              </a:spcAft>
              <a:buClr>
                <a:schemeClr val="dk1"/>
              </a:buClr>
              <a:buSzPct val="100000"/>
              <a:buFont typeface="Arial" panose="020B0604020202020204" pitchFamily="34" charset="0"/>
              <a:buChar char="•"/>
            </a:pPr>
            <a:r>
              <a:rPr lang="en-US" sz="2400" dirty="0"/>
              <a:t>High School Slalom Ski &amp; Snowboard                  12:30	                                         See Trail Map</a:t>
            </a:r>
            <a:endParaRPr dirty="0"/>
          </a:p>
          <a:p>
            <a:pPr marL="365760" lvl="0" indent="-342900">
              <a:buSzPct val="100000"/>
              <a:buFont typeface="Arial" panose="020B0604020202020204" pitchFamily="34" charset="0"/>
              <a:buChar char="•"/>
            </a:pPr>
            <a:r>
              <a:rPr lang="en-US" sz="2400" dirty="0"/>
              <a:t>Middle School Slalom Ski &amp; Snowboard               1:30	                                         See Trail Map</a:t>
            </a:r>
          </a:p>
          <a:p>
            <a:pPr marL="365760" lvl="0" indent="-342900">
              <a:buSzPct val="100000"/>
              <a:buFont typeface="Arial" panose="020B0604020202020204" pitchFamily="34" charset="0"/>
              <a:buChar char="•"/>
            </a:pPr>
            <a:r>
              <a:rPr lang="en-US" sz="2400" dirty="0"/>
              <a:t>High School Alumni Race                                  2:30 Ski on Alpine Snowboard on Sourdough                                    </a:t>
            </a:r>
            <a:endParaRPr dirty="0"/>
          </a:p>
          <a:p>
            <a:pPr marL="342900" lvl="0" indent="-342900" algn="l" rtl="0">
              <a:spcBef>
                <a:spcPts val="800"/>
              </a:spcBef>
              <a:spcAft>
                <a:spcPts val="0"/>
              </a:spcAft>
              <a:buClr>
                <a:schemeClr val="dk1"/>
              </a:buClr>
              <a:buSzPct val="100000"/>
              <a:buNone/>
            </a:pPr>
            <a:endParaRPr sz="2400" b="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g2f8d90772c8_0_0"/>
          <p:cNvSpPr txBox="1">
            <a:spLocks noGrp="1"/>
          </p:cNvSpPr>
          <p:nvPr>
            <p:ph type="title"/>
          </p:nvPr>
        </p:nvSpPr>
        <p:spPr>
          <a:xfrm>
            <a:off x="822960" y="365760"/>
            <a:ext cx="7521000" cy="5487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2400"/>
              <a:buFont typeface="Libre Franklin Medium"/>
              <a:buNone/>
            </a:pPr>
            <a:r>
              <a:rPr lang="en-US" sz="2400" dirty="0"/>
              <a:t> Pre Race Family Practice Day</a:t>
            </a:r>
            <a:endParaRPr dirty="0"/>
          </a:p>
        </p:txBody>
      </p:sp>
      <p:sp>
        <p:nvSpPr>
          <p:cNvPr id="356" name="Google Shape;356;g2f8d90772c8_0_0"/>
          <p:cNvSpPr txBox="1">
            <a:spLocks noGrp="1"/>
          </p:cNvSpPr>
          <p:nvPr>
            <p:ph type="body" idx="1"/>
          </p:nvPr>
        </p:nvSpPr>
        <p:spPr>
          <a:xfrm>
            <a:off x="498088" y="914400"/>
            <a:ext cx="8058614" cy="3803374"/>
          </a:xfrm>
          <a:prstGeom prst="rect">
            <a:avLst/>
          </a:prstGeom>
          <a:noFill/>
          <a:ln>
            <a:noFill/>
          </a:ln>
        </p:spPr>
        <p:txBody>
          <a:bodyPr spcFirstLastPara="1" wrap="square" lIns="91425" tIns="45700" rIns="91425" bIns="45700" anchor="t" anchorCtr="0">
            <a:normAutofit fontScale="32500" lnSpcReduction="20000"/>
          </a:bodyPr>
          <a:lstStyle/>
          <a:p>
            <a:pPr marL="914400" lvl="0" indent="-571500" algn="l" rtl="0">
              <a:spcBef>
                <a:spcPts val="0"/>
              </a:spcBef>
              <a:spcAft>
                <a:spcPts val="0"/>
              </a:spcAft>
              <a:buFont typeface="Arial" panose="020B0604020202020204" pitchFamily="34" charset="0"/>
              <a:buChar char="•"/>
            </a:pPr>
            <a:endParaRPr lang="en-US" sz="3807" dirty="0"/>
          </a:p>
          <a:p>
            <a:pPr marL="342900" lvl="0" indent="0" algn="l" rtl="0">
              <a:spcBef>
                <a:spcPts val="0"/>
              </a:spcBef>
              <a:spcAft>
                <a:spcPts val="0"/>
              </a:spcAft>
            </a:pPr>
            <a:r>
              <a:rPr lang="en-US" sz="4500" dirty="0"/>
              <a:t>When: Saturday, January 9th, 2027,  Courses open from 11:30 – 1:30</a:t>
            </a:r>
          </a:p>
          <a:p>
            <a:pPr marL="1485900" lvl="1" indent="-685800">
              <a:spcBef>
                <a:spcPts val="0"/>
              </a:spcBef>
              <a:buFont typeface="Arial" panose="020B0604020202020204" pitchFamily="34" charset="0"/>
              <a:buChar char="•"/>
            </a:pPr>
            <a:r>
              <a:rPr lang="en-US" sz="4500" dirty="0"/>
              <a:t>All students, parents and siblings can run the racecourses during the 2-hour practice session</a:t>
            </a:r>
          </a:p>
          <a:p>
            <a:pPr marL="1485900" lvl="1" indent="-685800">
              <a:spcBef>
                <a:spcPts val="0"/>
              </a:spcBef>
              <a:buFont typeface="Arial" panose="020B0604020202020204" pitchFamily="34" charset="0"/>
              <a:buChar char="•"/>
            </a:pPr>
            <a:r>
              <a:rPr lang="en-US" sz="4500" dirty="0"/>
              <a:t>We will set up timing units and call out times </a:t>
            </a:r>
          </a:p>
          <a:p>
            <a:pPr marL="342900" lvl="0" indent="0" algn="l" rtl="0">
              <a:spcBef>
                <a:spcPts val="0"/>
              </a:spcBef>
              <a:spcAft>
                <a:spcPts val="0"/>
              </a:spcAft>
            </a:pPr>
            <a:endParaRPr lang="en-US" sz="4500" dirty="0"/>
          </a:p>
          <a:p>
            <a:pPr marL="15399" lvl="0" indent="0" algn="l" rtl="0">
              <a:spcBef>
                <a:spcPts val="0"/>
              </a:spcBef>
              <a:spcAft>
                <a:spcPts val="0"/>
              </a:spcAft>
              <a:buSzPct val="100000"/>
            </a:pPr>
            <a:r>
              <a:rPr lang="en-US" sz="3807" dirty="0"/>
              <a:t>         </a:t>
            </a:r>
            <a:r>
              <a:rPr lang="en-US" sz="4500" dirty="0"/>
              <a:t>Where: All Racecourses – See Racecourse Map</a:t>
            </a:r>
          </a:p>
          <a:p>
            <a:pPr marL="15399" lvl="0" indent="0" algn="l" rtl="0">
              <a:spcBef>
                <a:spcPts val="0"/>
              </a:spcBef>
              <a:spcAft>
                <a:spcPts val="0"/>
              </a:spcAft>
              <a:buSzPct val="100000"/>
            </a:pPr>
            <a:r>
              <a:rPr lang="en-US" sz="3807" dirty="0"/>
              <a:t>                   </a:t>
            </a:r>
          </a:p>
          <a:p>
            <a:pPr marL="15399" lvl="0" indent="0" algn="l" rtl="0">
              <a:spcBef>
                <a:spcPts val="0"/>
              </a:spcBef>
              <a:spcAft>
                <a:spcPts val="0"/>
              </a:spcAft>
              <a:buSzPct val="100000"/>
            </a:pPr>
            <a:r>
              <a:rPr lang="en-US" sz="3807" dirty="0"/>
              <a:t>High School Team 11:30 - 12:30</a:t>
            </a:r>
          </a:p>
          <a:p>
            <a:pPr marL="15399" lvl="0" indent="0" algn="l" rtl="0">
              <a:spcBef>
                <a:spcPts val="0"/>
              </a:spcBef>
              <a:spcAft>
                <a:spcPts val="0"/>
              </a:spcAft>
              <a:buSzPct val="100000"/>
            </a:pPr>
            <a:r>
              <a:rPr lang="en-US" sz="3807" dirty="0"/>
              <a:t>Middle School/Junior High School 12:30 – 1:30</a:t>
            </a:r>
          </a:p>
          <a:p>
            <a:pPr marL="15399" lvl="0" indent="0">
              <a:spcBef>
                <a:spcPts val="0"/>
              </a:spcBef>
              <a:buSzPct val="100000"/>
            </a:pPr>
            <a:r>
              <a:rPr lang="en-US" sz="3807" dirty="0"/>
              <a:t>Freestyle team will be on sight from 11:30-12:30</a:t>
            </a:r>
          </a:p>
          <a:p>
            <a:pPr marL="15399" lvl="0" indent="0" algn="l" rtl="0">
              <a:spcBef>
                <a:spcPts val="0"/>
              </a:spcBef>
              <a:spcAft>
                <a:spcPts val="0"/>
              </a:spcAft>
              <a:buSzPct val="100000"/>
            </a:pPr>
            <a:endParaRPr sz="3807" dirty="0"/>
          </a:p>
          <a:p>
            <a:pPr marL="342900" lvl="0" indent="-327501" algn="l" rtl="0">
              <a:spcBef>
                <a:spcPts val="0"/>
              </a:spcBef>
              <a:spcAft>
                <a:spcPts val="0"/>
              </a:spcAft>
              <a:buSzPct val="100000"/>
              <a:buChar char="•"/>
            </a:pPr>
            <a:r>
              <a:rPr lang="en-US" sz="3807" dirty="0"/>
              <a:t>What: </a:t>
            </a:r>
            <a:r>
              <a:rPr lang="en-US" sz="3807" b="0" dirty="0"/>
              <a:t>Students will have the opportunity to run any racecourse to make sure they are registered for a racecourse they feel comfortable competing on</a:t>
            </a:r>
          </a:p>
          <a:p>
            <a:pPr marL="15399" lvl="0" indent="0" algn="l" rtl="0">
              <a:spcBef>
                <a:spcPts val="0"/>
              </a:spcBef>
              <a:spcAft>
                <a:spcPts val="0"/>
              </a:spcAft>
              <a:buSzPct val="100000"/>
            </a:pPr>
            <a:endParaRPr sz="3807" b="0" dirty="0"/>
          </a:p>
          <a:p>
            <a:pPr marL="15399" lvl="0" indent="0" algn="l" rtl="0">
              <a:spcBef>
                <a:spcPts val="0"/>
              </a:spcBef>
              <a:spcAft>
                <a:spcPts val="0"/>
              </a:spcAft>
              <a:buSzPct val="100000"/>
            </a:pPr>
            <a:endParaRPr lang="en-US" sz="3807" dirty="0"/>
          </a:p>
          <a:p>
            <a:pPr marL="342900" lvl="0" indent="-327501" algn="l" rtl="0">
              <a:spcBef>
                <a:spcPts val="0"/>
              </a:spcBef>
              <a:spcAft>
                <a:spcPts val="0"/>
              </a:spcAft>
              <a:buSzPct val="100000"/>
              <a:buChar char="•"/>
            </a:pPr>
            <a:r>
              <a:rPr lang="en-US" sz="3807" dirty="0"/>
              <a:t>All students with a 2027 helmet sticker can go directly to the racecourse.  If the student does not have a current helmet sticker and is registered,  they need to get a wristband from the 3rd floor of Bogus Creek Lodge. </a:t>
            </a:r>
            <a:endParaRPr sz="3807" dirty="0"/>
          </a:p>
          <a:p>
            <a:pPr marL="342900" lvl="0" indent="-327501" algn="l" rtl="0">
              <a:spcBef>
                <a:spcPts val="0"/>
              </a:spcBef>
              <a:spcAft>
                <a:spcPts val="0"/>
              </a:spcAft>
              <a:buSzPct val="100000"/>
              <a:buChar char="•"/>
            </a:pPr>
            <a:r>
              <a:rPr lang="en-US" sz="3807" dirty="0"/>
              <a:t>Waivers will be available for parents, students and siblings to obtain a wristband and run the racecourses.  Go to the 3</a:t>
            </a:r>
            <a:r>
              <a:rPr lang="en-US" sz="3807" baseline="30000" dirty="0"/>
              <a:t>rd</a:t>
            </a:r>
            <a:r>
              <a:rPr lang="en-US" sz="3807" dirty="0"/>
              <a:t> floor of Bogus Creek Lodge.</a:t>
            </a:r>
          </a:p>
          <a:p>
            <a:pPr marL="15399" lvl="0" indent="0" algn="l" rtl="0">
              <a:spcBef>
                <a:spcPts val="0"/>
              </a:spcBef>
              <a:spcAft>
                <a:spcPts val="0"/>
              </a:spcAft>
              <a:buSzPct val="100000"/>
            </a:pPr>
            <a:endParaRPr sz="3807" dirty="0"/>
          </a:p>
          <a:p>
            <a:pPr marL="15399" lvl="0" indent="0" algn="l" rtl="0">
              <a:spcBef>
                <a:spcPts val="0"/>
              </a:spcBef>
              <a:spcAft>
                <a:spcPts val="0"/>
              </a:spcAft>
              <a:buSzPct val="100000"/>
            </a:pPr>
            <a:r>
              <a:rPr lang="en-US" sz="3807" dirty="0"/>
              <a:t> </a:t>
            </a:r>
            <a:endParaRPr sz="3807" dirty="0"/>
          </a:p>
          <a:p>
            <a:pPr marL="402336" lvl="0" indent="0" algn="l" rtl="0">
              <a:spcBef>
                <a:spcPts val="0"/>
              </a:spcBef>
              <a:spcAft>
                <a:spcPts val="0"/>
              </a:spcAft>
              <a:buNone/>
            </a:pPr>
            <a:endParaRPr dirty="0"/>
          </a:p>
          <a:p>
            <a:pPr marL="173736"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596DF-5232-50DB-E93C-DC65FB14F344}"/>
              </a:ext>
            </a:extLst>
          </p:cNvPr>
          <p:cNvSpPr>
            <a:spLocks noGrp="1"/>
          </p:cNvSpPr>
          <p:nvPr>
            <p:ph type="title"/>
          </p:nvPr>
        </p:nvSpPr>
        <p:spPr/>
        <p:txBody>
          <a:bodyPr/>
          <a:lstStyle/>
          <a:p>
            <a:r>
              <a:rPr lang="en-US" dirty="0"/>
              <a:t>Thursday Night Family Practice</a:t>
            </a:r>
          </a:p>
        </p:txBody>
      </p:sp>
      <p:sp>
        <p:nvSpPr>
          <p:cNvPr id="3" name="Text Placeholder 2">
            <a:extLst>
              <a:ext uri="{FF2B5EF4-FFF2-40B4-BE49-F238E27FC236}">
                <a16:creationId xmlns:a16="http://schemas.microsoft.com/office/drawing/2014/main" id="{CDFFA281-CC4D-B780-16BB-7163FEB039E0}"/>
              </a:ext>
            </a:extLst>
          </p:cNvPr>
          <p:cNvSpPr>
            <a:spLocks noGrp="1"/>
          </p:cNvSpPr>
          <p:nvPr>
            <p:ph type="body" idx="1"/>
          </p:nvPr>
        </p:nvSpPr>
        <p:spPr/>
        <p:txBody>
          <a:bodyPr/>
          <a:lstStyle/>
          <a:p>
            <a:pPr marL="514350" indent="-285750">
              <a:buFont typeface="Arial" panose="020B0604020202020204" pitchFamily="34" charset="0"/>
              <a:buChar char="•"/>
            </a:pPr>
            <a:r>
              <a:rPr lang="en-US" dirty="0"/>
              <a:t>Registration begins at 5:15 PM on the 3</a:t>
            </a:r>
            <a:r>
              <a:rPr lang="en-US" baseline="30000" dirty="0"/>
              <a:t>rd</a:t>
            </a:r>
            <a:r>
              <a:rPr lang="en-US" dirty="0"/>
              <a:t> floor of Bogus Creek Lodge</a:t>
            </a:r>
          </a:p>
          <a:p>
            <a:pPr marL="514350" indent="-285750">
              <a:buFont typeface="Arial" panose="020B0604020202020204" pitchFamily="34" charset="0"/>
              <a:buChar char="•"/>
            </a:pPr>
            <a:endParaRPr lang="en-US" dirty="0"/>
          </a:p>
          <a:p>
            <a:pPr marL="514350" indent="-285750">
              <a:buFont typeface="Arial" panose="020B0604020202020204" pitchFamily="34" charset="0"/>
              <a:buChar char="•"/>
            </a:pPr>
            <a:r>
              <a:rPr lang="en-US" dirty="0"/>
              <a:t>Students with a Helmet Sticker can  go directly to the racecourse on Alpine</a:t>
            </a:r>
          </a:p>
          <a:p>
            <a:pPr marL="514350" indent="-285750">
              <a:buFont typeface="Arial" panose="020B0604020202020204" pitchFamily="34" charset="0"/>
              <a:buChar char="•"/>
            </a:pPr>
            <a:r>
              <a:rPr lang="en-US" dirty="0"/>
              <a:t>Parents and Siblings must register and sign the Liability waiver to obtain a wristband to participate.</a:t>
            </a:r>
          </a:p>
          <a:p>
            <a:pPr marL="514350" indent="-285750">
              <a:buFont typeface="Arial" panose="020B0604020202020204" pitchFamily="34" charset="0"/>
              <a:buChar char="•"/>
            </a:pPr>
            <a:r>
              <a:rPr lang="en-US" dirty="0"/>
              <a:t>When: Races run from 6 PM to 7:30 PM on Thursday Nights</a:t>
            </a:r>
          </a:p>
          <a:p>
            <a:pPr marL="514350" indent="-285750">
              <a:buFont typeface="Arial" panose="020B0604020202020204" pitchFamily="34" charset="0"/>
              <a:buChar char="•"/>
            </a:pPr>
            <a:r>
              <a:rPr lang="en-US" dirty="0"/>
              <a:t>Where: Alpine Run</a:t>
            </a:r>
          </a:p>
          <a:p>
            <a:pPr marL="514350" indent="-285750">
              <a:buFont typeface="Arial" panose="020B0604020202020204" pitchFamily="34" charset="0"/>
              <a:buChar char="•"/>
            </a:pPr>
            <a:r>
              <a:rPr lang="en-US" dirty="0"/>
              <a:t>See Dates on following slide</a:t>
            </a:r>
          </a:p>
          <a:p>
            <a:pPr marL="5143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270356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09B0EB1-E2FD-BBE2-B500-A922D09F3B3E}"/>
              </a:ext>
            </a:extLst>
          </p:cNvPr>
          <p:cNvPicPr>
            <a:picLocks noChangeAspect="1"/>
          </p:cNvPicPr>
          <p:nvPr/>
        </p:nvPicPr>
        <p:blipFill>
          <a:blip r:embed="rId2"/>
          <a:stretch>
            <a:fillRect/>
          </a:stretch>
        </p:blipFill>
        <p:spPr>
          <a:xfrm>
            <a:off x="810442" y="1639669"/>
            <a:ext cx="7523116" cy="3578662"/>
          </a:xfrm>
          <a:prstGeom prst="rect">
            <a:avLst/>
          </a:prstGeom>
        </p:spPr>
      </p:pic>
      <p:graphicFrame>
        <p:nvGraphicFramePr>
          <p:cNvPr id="10" name="Object 9">
            <a:extLst>
              <a:ext uri="{FF2B5EF4-FFF2-40B4-BE49-F238E27FC236}">
                <a16:creationId xmlns:a16="http://schemas.microsoft.com/office/drawing/2014/main" id="{68B64146-53D6-93FA-1899-345B619DA755}"/>
              </a:ext>
            </a:extLst>
          </p:cNvPr>
          <p:cNvGraphicFramePr>
            <a:graphicFrameLocks noChangeAspect="1"/>
          </p:cNvGraphicFramePr>
          <p:nvPr/>
        </p:nvGraphicFramePr>
        <p:xfrm>
          <a:off x="1005840" y="320040"/>
          <a:ext cx="6826748" cy="4261104"/>
        </p:xfrm>
        <a:graphic>
          <a:graphicData uri="http://schemas.openxmlformats.org/presentationml/2006/ole">
            <mc:AlternateContent xmlns:mc="http://schemas.openxmlformats.org/markup-compatibility/2006">
              <mc:Choice xmlns:v="urn:schemas-microsoft-com:vml" Requires="v">
                <p:oleObj name="Worksheet" r:id="rId3" imgW="5486400" imgH="3009743" progId="Excel.Sheet.12">
                  <p:embed/>
                </p:oleObj>
              </mc:Choice>
              <mc:Fallback>
                <p:oleObj name="Worksheet" r:id="rId3" imgW="5486400" imgH="3009743" progId="Excel.Sheet.12">
                  <p:embed/>
                  <p:pic>
                    <p:nvPicPr>
                      <p:cNvPr id="10" name="Object 9">
                        <a:extLst>
                          <a:ext uri="{FF2B5EF4-FFF2-40B4-BE49-F238E27FC236}">
                            <a16:creationId xmlns:a16="http://schemas.microsoft.com/office/drawing/2014/main" id="{68B64146-53D6-93FA-1899-345B619DA755}"/>
                          </a:ext>
                        </a:extLst>
                      </p:cNvPr>
                      <p:cNvPicPr/>
                      <p:nvPr/>
                    </p:nvPicPr>
                    <p:blipFill>
                      <a:blip r:embed="rId4"/>
                      <a:stretch>
                        <a:fillRect/>
                      </a:stretch>
                    </p:blipFill>
                    <p:spPr>
                      <a:xfrm>
                        <a:off x="1005840" y="320040"/>
                        <a:ext cx="6826748" cy="4261104"/>
                      </a:xfrm>
                      <a:prstGeom prst="rect">
                        <a:avLst/>
                      </a:prstGeom>
                    </p:spPr>
                  </p:pic>
                </p:oleObj>
              </mc:Fallback>
            </mc:AlternateContent>
          </a:graphicData>
        </a:graphic>
      </p:graphicFrame>
    </p:spTree>
    <p:extLst>
      <p:ext uri="{BB962C8B-B14F-4D97-AF65-F5344CB8AC3E}">
        <p14:creationId xmlns:p14="http://schemas.microsoft.com/office/powerpoint/2010/main" val="3493294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9"/>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400"/>
              <a:buFont typeface="Libre Franklin Medium"/>
              <a:buNone/>
            </a:pPr>
            <a:r>
              <a:rPr lang="en-US" sz="2400" dirty="0"/>
              <a:t>Tentative 2027 DOTTY CLARK DAILY SCHEDULE </a:t>
            </a:r>
            <a:endParaRPr dirty="0"/>
          </a:p>
        </p:txBody>
      </p:sp>
      <p:sp>
        <p:nvSpPr>
          <p:cNvPr id="216" name="Google Shape;216;p19"/>
          <p:cNvSpPr txBox="1">
            <a:spLocks noGrp="1"/>
          </p:cNvSpPr>
          <p:nvPr>
            <p:ph type="body" idx="1"/>
          </p:nvPr>
        </p:nvSpPr>
        <p:spPr>
          <a:xfrm>
            <a:off x="381000" y="1100625"/>
            <a:ext cx="8305800" cy="3897000"/>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Clr>
                <a:schemeClr val="dk1"/>
              </a:buClr>
              <a:buSzPct val="100000"/>
              <a:buNone/>
            </a:pPr>
            <a:r>
              <a:rPr lang="en-US" sz="2000" dirty="0"/>
              <a:t>9:00 AM – </a:t>
            </a:r>
            <a:r>
              <a:rPr lang="en-US" sz="2000" dirty="0" err="1"/>
              <a:t>Deerpoint</a:t>
            </a:r>
            <a:r>
              <a:rPr lang="en-US" sz="2000" dirty="0"/>
              <a:t>, Show Case and Morning Star Chairs opens for racecourse setters only</a:t>
            </a:r>
            <a:endParaRPr sz="2000" dirty="0"/>
          </a:p>
          <a:p>
            <a:pPr marL="342900" lvl="0" indent="-342900" algn="l" rtl="0">
              <a:spcBef>
                <a:spcPts val="0"/>
              </a:spcBef>
              <a:spcAft>
                <a:spcPts val="0"/>
              </a:spcAft>
              <a:buClr>
                <a:schemeClr val="dk1"/>
              </a:buClr>
              <a:buSzPct val="100000"/>
              <a:buNone/>
            </a:pPr>
            <a:r>
              <a:rPr lang="en-US" sz="2000" dirty="0"/>
              <a:t>9:30 AM – </a:t>
            </a:r>
            <a:r>
              <a:rPr lang="en-US" sz="2000" dirty="0" err="1"/>
              <a:t>Deerpoint</a:t>
            </a:r>
            <a:r>
              <a:rPr lang="en-US" sz="2000" dirty="0"/>
              <a:t>, Show Case and Morning Star Chairs open</a:t>
            </a:r>
            <a:endParaRPr sz="2000" dirty="0"/>
          </a:p>
          <a:p>
            <a:pPr marL="342900" lvl="0" indent="-342900" algn="l" rtl="0">
              <a:spcBef>
                <a:spcPts val="800"/>
              </a:spcBef>
              <a:spcAft>
                <a:spcPts val="0"/>
              </a:spcAft>
              <a:buClr>
                <a:schemeClr val="dk1"/>
              </a:buClr>
              <a:buSzPct val="100000"/>
              <a:buNone/>
            </a:pPr>
            <a:r>
              <a:rPr lang="en-US" sz="2000" dirty="0"/>
              <a:t>9:45 AM – Freestyle (SBE Competitors go first)</a:t>
            </a:r>
            <a:endParaRPr dirty="0"/>
          </a:p>
          <a:p>
            <a:pPr marL="342900" lvl="0" indent="-342900" algn="l" rtl="0">
              <a:spcBef>
                <a:spcPts val="800"/>
              </a:spcBef>
              <a:spcAft>
                <a:spcPts val="0"/>
              </a:spcAft>
              <a:buClr>
                <a:schemeClr val="dk1"/>
              </a:buClr>
              <a:buSzPct val="100000"/>
              <a:buNone/>
            </a:pPr>
            <a:r>
              <a:rPr lang="en-US" sz="2000" dirty="0"/>
              <a:t>10:15 AM  - Snowboard Expert (SBE)</a:t>
            </a:r>
            <a:endParaRPr dirty="0"/>
          </a:p>
          <a:p>
            <a:pPr marL="342900" lvl="0" indent="-342900" algn="l" rtl="0">
              <a:spcBef>
                <a:spcPts val="800"/>
              </a:spcBef>
              <a:spcAft>
                <a:spcPts val="0"/>
              </a:spcAft>
              <a:buClr>
                <a:schemeClr val="dk1"/>
              </a:buClr>
              <a:buSzPct val="100000"/>
              <a:buNone/>
            </a:pPr>
            <a:r>
              <a:rPr lang="en-US" sz="2000" dirty="0"/>
              <a:t>10:30 AM – Slalom Races </a:t>
            </a:r>
            <a:endParaRPr dirty="0"/>
          </a:p>
          <a:p>
            <a:pPr marL="342900" lvl="0" indent="-342900" algn="l" rtl="0">
              <a:spcBef>
                <a:spcPts val="800"/>
              </a:spcBef>
              <a:spcAft>
                <a:spcPts val="0"/>
              </a:spcAft>
              <a:buClr>
                <a:schemeClr val="dk1"/>
              </a:buClr>
              <a:buSzPct val="100000"/>
              <a:buNone/>
            </a:pPr>
            <a:r>
              <a:rPr lang="en-US" sz="2000" dirty="0"/>
              <a:t>12:30 PM – Nordic Races</a:t>
            </a:r>
            <a:endParaRPr dirty="0"/>
          </a:p>
          <a:p>
            <a:pPr marL="342900" lvl="0" indent="-342900" algn="l" rtl="0">
              <a:spcBef>
                <a:spcPts val="800"/>
              </a:spcBef>
              <a:spcAft>
                <a:spcPts val="0"/>
              </a:spcAft>
              <a:buClr>
                <a:schemeClr val="dk1"/>
              </a:buClr>
              <a:buSzPct val="100000"/>
              <a:buNone/>
            </a:pPr>
            <a:r>
              <a:rPr lang="en-US" sz="2000" dirty="0"/>
              <a:t>2:00 PM – Awards will be hosted in the flats in front of Simplot Lodge</a:t>
            </a:r>
            <a:endParaRPr dirty="0"/>
          </a:p>
          <a:p>
            <a:pPr marL="342900" lvl="0" indent="-342900" algn="ctr" rtl="0">
              <a:spcBef>
                <a:spcPts val="800"/>
              </a:spcBef>
              <a:spcAft>
                <a:spcPts val="0"/>
              </a:spcAft>
              <a:buClr>
                <a:schemeClr val="dk1"/>
              </a:buClr>
              <a:buSzPct val="100000"/>
              <a:buNone/>
            </a:pPr>
            <a:r>
              <a:rPr lang="en-US" sz="1800" i="1" dirty="0"/>
              <a:t>RACERS WILL NEED TO RACE A MINIMUM OF 3 SATURDAY RACES TO QUALIFY FOR  DOTTY CLARK. </a:t>
            </a:r>
            <a:endParaRPr dirty="0"/>
          </a:p>
          <a:p>
            <a:pPr marL="342900" lvl="0" indent="-342900" algn="ctr" rtl="0">
              <a:spcBef>
                <a:spcPts val="800"/>
              </a:spcBef>
              <a:spcAft>
                <a:spcPts val="0"/>
              </a:spcAft>
              <a:buClr>
                <a:schemeClr val="dk1"/>
              </a:buClr>
              <a:buSzPct val="100000"/>
              <a:buNone/>
            </a:pPr>
            <a:r>
              <a:rPr lang="en-US" sz="1800" i="1" dirty="0"/>
              <a:t>RACERS CAN COMPETE IN ALL FIVE DISCIPLINES AT DOTTY CLARK IF THEY QUALIFIED IN ALL FIVE DISCIPLINES.  3 races in INT, 3 in SBN, 3 in NEX, 3 EACH in FREESTYLE SKI and SNOWBOARD</a:t>
            </a:r>
            <a:endParaRPr dirty="0"/>
          </a:p>
          <a:p>
            <a:pPr marL="342900" lvl="0" indent="-342900" algn="l" rtl="0">
              <a:spcBef>
                <a:spcPts val="800"/>
              </a:spcBef>
              <a:spcAft>
                <a:spcPts val="0"/>
              </a:spcAft>
              <a:buClr>
                <a:schemeClr val="dk1"/>
              </a:buClr>
              <a:buSzPct val="100000"/>
              <a:buNone/>
            </a:pPr>
            <a:endParaRPr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7"/>
          <p:cNvSpPr txBox="1">
            <a:spLocks noGrp="1"/>
          </p:cNvSpPr>
          <p:nvPr>
            <p:ph type="title"/>
          </p:nvPr>
        </p:nvSpPr>
        <p:spPr>
          <a:xfrm>
            <a:off x="822960" y="365760"/>
            <a:ext cx="7520940" cy="3962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400"/>
              <a:buFont typeface="Libre Franklin Medium"/>
              <a:buNone/>
            </a:pPr>
            <a:r>
              <a:rPr lang="en-US" sz="2400" b="1"/>
              <a:t>RACECOURSE LOCATIONS</a:t>
            </a:r>
            <a:endParaRPr/>
          </a:p>
        </p:txBody>
      </p:sp>
      <p:sp>
        <p:nvSpPr>
          <p:cNvPr id="222" name="Google Shape;222;p17"/>
          <p:cNvSpPr txBox="1">
            <a:spLocks noGrp="1"/>
          </p:cNvSpPr>
          <p:nvPr>
            <p:ph type="body" idx="1"/>
          </p:nvPr>
        </p:nvSpPr>
        <p:spPr>
          <a:xfrm>
            <a:off x="822960" y="1100628"/>
            <a:ext cx="7520940" cy="3776172"/>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chemeClr val="dk1"/>
              </a:buClr>
              <a:buSzPts val="1600"/>
              <a:buNone/>
            </a:pPr>
            <a:r>
              <a:rPr lang="en-US" dirty="0"/>
              <a:t>Discipline                                  Abbreviation           Location</a:t>
            </a:r>
            <a:endParaRPr dirty="0"/>
          </a:p>
          <a:p>
            <a:pPr marL="342900" lvl="0" indent="-342900" algn="l" rtl="0">
              <a:spcBef>
                <a:spcPts val="800"/>
              </a:spcBef>
              <a:spcAft>
                <a:spcPts val="0"/>
              </a:spcAft>
              <a:buClr>
                <a:schemeClr val="dk1"/>
              </a:buClr>
              <a:buSzPts val="1600"/>
              <a:buNone/>
            </a:pPr>
            <a:r>
              <a:rPr lang="en-US" dirty="0"/>
              <a:t>Expert Ski                                        EXP                         Cascade</a:t>
            </a:r>
            <a:endParaRPr dirty="0"/>
          </a:p>
          <a:p>
            <a:pPr marL="342900" lvl="0" indent="-342900" algn="l" rtl="0">
              <a:spcBef>
                <a:spcPts val="800"/>
              </a:spcBef>
              <a:spcAft>
                <a:spcPts val="0"/>
              </a:spcAft>
              <a:buClr>
                <a:schemeClr val="dk1"/>
              </a:buClr>
              <a:buSzPts val="1600"/>
              <a:buNone/>
            </a:pPr>
            <a:r>
              <a:rPr lang="en-US" dirty="0"/>
              <a:t>Advanced Ski                                 ADV                        Mambo Meadows</a:t>
            </a:r>
            <a:endParaRPr dirty="0"/>
          </a:p>
          <a:p>
            <a:pPr marL="342900" lvl="0" indent="-342900" algn="l" rtl="0">
              <a:spcBef>
                <a:spcPts val="800"/>
              </a:spcBef>
              <a:spcAft>
                <a:spcPts val="0"/>
              </a:spcAft>
              <a:buClr>
                <a:schemeClr val="dk1"/>
              </a:buClr>
              <a:buSzPts val="1600"/>
              <a:buNone/>
            </a:pPr>
            <a:r>
              <a:rPr lang="en-US" dirty="0"/>
              <a:t>Mid Level Ski &amp; SOAR*              MID                         Alpine</a:t>
            </a:r>
            <a:endParaRPr dirty="0"/>
          </a:p>
          <a:p>
            <a:pPr marL="342900" lvl="0" indent="-342900" algn="l" rtl="0">
              <a:spcBef>
                <a:spcPts val="800"/>
              </a:spcBef>
              <a:spcAft>
                <a:spcPts val="0"/>
              </a:spcAft>
              <a:buClr>
                <a:schemeClr val="dk1"/>
              </a:buClr>
              <a:buSzPts val="1600"/>
              <a:buNone/>
            </a:pPr>
            <a:r>
              <a:rPr lang="en-US" dirty="0"/>
              <a:t>Intermediate Ski                          INT                          Claim Jumper</a:t>
            </a:r>
            <a:endParaRPr dirty="0"/>
          </a:p>
          <a:p>
            <a:pPr marL="342900" lvl="0" indent="-342900" algn="l" rtl="0">
              <a:spcBef>
                <a:spcPts val="800"/>
              </a:spcBef>
              <a:spcAft>
                <a:spcPts val="0"/>
              </a:spcAft>
              <a:buClr>
                <a:schemeClr val="dk1"/>
              </a:buClr>
              <a:buSzPts val="1600"/>
              <a:buNone/>
            </a:pPr>
            <a:r>
              <a:rPr lang="en-US" dirty="0"/>
              <a:t>Novice Ski                                        NOV                        Sunshine</a:t>
            </a:r>
            <a:endParaRPr dirty="0"/>
          </a:p>
          <a:p>
            <a:pPr marL="342900" lvl="0" indent="-342900" algn="l" rtl="0">
              <a:spcBef>
                <a:spcPts val="800"/>
              </a:spcBef>
              <a:spcAft>
                <a:spcPts val="0"/>
              </a:spcAft>
              <a:buClr>
                <a:schemeClr val="dk1"/>
              </a:buClr>
              <a:buSzPts val="1600"/>
              <a:buNone/>
            </a:pPr>
            <a:r>
              <a:rPr lang="en-US" dirty="0"/>
              <a:t>Snowboard Expert                     SBE                         Upper Ridge - Skiers Left</a:t>
            </a:r>
            <a:endParaRPr dirty="0"/>
          </a:p>
          <a:p>
            <a:pPr marL="342900" lvl="0" indent="-342900" algn="l" rtl="0">
              <a:spcBef>
                <a:spcPts val="800"/>
              </a:spcBef>
              <a:spcAft>
                <a:spcPts val="0"/>
              </a:spcAft>
              <a:buClr>
                <a:schemeClr val="dk1"/>
              </a:buClr>
              <a:buSzPts val="1600"/>
              <a:buNone/>
            </a:pPr>
            <a:r>
              <a:rPr lang="en-US" dirty="0"/>
              <a:t>Snowboard Intermediate       SBI                          Sourdough – Skiers Left</a:t>
            </a:r>
            <a:endParaRPr dirty="0"/>
          </a:p>
          <a:p>
            <a:pPr marL="342900" lvl="0" indent="-342900" algn="l" rtl="0">
              <a:spcBef>
                <a:spcPts val="800"/>
              </a:spcBef>
              <a:spcAft>
                <a:spcPts val="0"/>
              </a:spcAft>
              <a:buClr>
                <a:schemeClr val="dk1"/>
              </a:buClr>
              <a:buSzPts val="1600"/>
              <a:buNone/>
            </a:pPr>
            <a:r>
              <a:rPr lang="en-US" dirty="0"/>
              <a:t>Snowboard Novice                     SBN                         Sunshine</a:t>
            </a:r>
            <a:endParaRPr dirty="0"/>
          </a:p>
          <a:p>
            <a:pPr marL="342900" lvl="0" indent="-342900" algn="l" rtl="0">
              <a:spcBef>
                <a:spcPts val="800"/>
              </a:spcBef>
              <a:spcAft>
                <a:spcPts val="0"/>
              </a:spcAft>
              <a:buClr>
                <a:schemeClr val="dk1"/>
              </a:buClr>
              <a:buSzPts val="1600"/>
              <a:buNone/>
            </a:pPr>
            <a:r>
              <a:rPr lang="en-US" dirty="0"/>
              <a:t>Freestyle: FSE, FSI, FBE, FBI                                  Playground</a:t>
            </a:r>
            <a:endParaRPr dirty="0"/>
          </a:p>
          <a:p>
            <a:pPr marL="342900" lvl="0" indent="-342900" algn="l" rtl="0">
              <a:spcBef>
                <a:spcPts val="800"/>
              </a:spcBef>
              <a:spcAft>
                <a:spcPts val="0"/>
              </a:spcAft>
              <a:buClr>
                <a:schemeClr val="dk1"/>
              </a:buClr>
              <a:buSzPts val="1600"/>
              <a:buNone/>
            </a:pPr>
            <a:r>
              <a:rPr lang="en-US" dirty="0"/>
              <a:t>Nordic: NEX, NIN, NNO                                               Frontier Point Nordic Center</a:t>
            </a:r>
          </a:p>
          <a:p>
            <a:pPr marL="342900" lvl="0" indent="-342900" algn="l" rtl="0">
              <a:spcBef>
                <a:spcPts val="800"/>
              </a:spcBef>
              <a:spcAft>
                <a:spcPts val="0"/>
              </a:spcAft>
              <a:buClr>
                <a:schemeClr val="dk1"/>
              </a:buClr>
              <a:buSzPts val="1600"/>
              <a:buNone/>
            </a:pPr>
            <a:r>
              <a:rPr lang="en-US" dirty="0"/>
              <a:t>*SOAR – Special Olympics Athlete Racers</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8"/>
          <p:cNvSpPr txBox="1">
            <a:spLocks noGrp="1"/>
          </p:cNvSpPr>
          <p:nvPr>
            <p:ph type="title"/>
          </p:nvPr>
        </p:nvSpPr>
        <p:spPr>
          <a:xfrm>
            <a:off x="152400" y="228600"/>
            <a:ext cx="1066800" cy="8382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200"/>
              <a:buFont typeface="Libre Franklin Medium"/>
              <a:buNone/>
            </a:pPr>
            <a:r>
              <a:rPr lang="en-US" sz="900" b="1"/>
              <a:t>RACECOURSE MAP</a:t>
            </a:r>
            <a:endParaRPr sz="2500"/>
          </a:p>
        </p:txBody>
      </p:sp>
      <p:sp>
        <p:nvSpPr>
          <p:cNvPr id="3" name="Text Placeholder 2">
            <a:extLst>
              <a:ext uri="{FF2B5EF4-FFF2-40B4-BE49-F238E27FC236}">
                <a16:creationId xmlns:a16="http://schemas.microsoft.com/office/drawing/2014/main" id="{CC5B288A-DD63-2F81-C601-52B26690775F}"/>
              </a:ext>
            </a:extLst>
          </p:cNvPr>
          <p:cNvSpPr>
            <a:spLocks noGrp="1"/>
          </p:cNvSpPr>
          <p:nvPr>
            <p:ph type="body" idx="1"/>
          </p:nvPr>
        </p:nvSpPr>
        <p:spPr/>
        <p:txBody>
          <a:bodyPr/>
          <a:lstStyle/>
          <a:p>
            <a:endParaRPr lang="en-US" dirty="0"/>
          </a:p>
        </p:txBody>
      </p:sp>
      <p:pic>
        <p:nvPicPr>
          <p:cNvPr id="5" name="Picture 4" descr="A map of a ski resort&#10;&#10;AI-generated content may be incorrect.">
            <a:extLst>
              <a:ext uri="{FF2B5EF4-FFF2-40B4-BE49-F238E27FC236}">
                <a16:creationId xmlns:a16="http://schemas.microsoft.com/office/drawing/2014/main" id="{39936FBB-8410-4A71-71DE-20732BB5710D}"/>
              </a:ext>
            </a:extLst>
          </p:cNvPr>
          <p:cNvPicPr>
            <a:picLocks noChangeAspect="1"/>
          </p:cNvPicPr>
          <p:nvPr/>
        </p:nvPicPr>
        <p:blipFill>
          <a:blip r:embed="rId3"/>
          <a:stretch>
            <a:fillRect/>
          </a:stretch>
        </p:blipFill>
        <p:spPr>
          <a:xfrm>
            <a:off x="74340" y="210691"/>
            <a:ext cx="8917259" cy="643661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38"/>
        <p:cNvGrpSpPr/>
        <p:nvPr/>
      </p:nvGrpSpPr>
      <p:grpSpPr>
        <a:xfrm>
          <a:off x="0" y="0"/>
          <a:ext cx="0" cy="0"/>
          <a:chOff x="0" y="0"/>
          <a:chExt cx="0" cy="0"/>
        </a:xfrm>
      </p:grpSpPr>
      <p:sp>
        <p:nvSpPr>
          <p:cNvPr id="239" name="Google Shape;239;p21"/>
          <p:cNvSpPr txBox="1">
            <a:spLocks noGrp="1"/>
          </p:cNvSpPr>
          <p:nvPr>
            <p:ph type="body" idx="1"/>
          </p:nvPr>
        </p:nvSpPr>
        <p:spPr>
          <a:xfrm>
            <a:off x="0" y="1097280"/>
            <a:ext cx="4724400" cy="3855720"/>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2000"/>
              <a:buNone/>
            </a:pPr>
            <a:r>
              <a:rPr lang="en-US" sz="2000" u="sng"/>
              <a:t>Ski Slalom</a:t>
            </a:r>
            <a:endParaRPr/>
          </a:p>
          <a:p>
            <a:pPr marL="342900" lvl="0" indent="-342900" algn="l" rtl="0">
              <a:spcBef>
                <a:spcPts val="800"/>
              </a:spcBef>
              <a:spcAft>
                <a:spcPts val="0"/>
              </a:spcAft>
              <a:buClr>
                <a:schemeClr val="dk1"/>
              </a:buClr>
              <a:buSzPts val="2000"/>
              <a:buNone/>
            </a:pPr>
            <a:r>
              <a:rPr lang="en-US" sz="2000"/>
              <a:t>   EXP – Expert Ski</a:t>
            </a:r>
            <a:endParaRPr/>
          </a:p>
          <a:p>
            <a:pPr marL="342900" lvl="0" indent="-342900" algn="l" rtl="0">
              <a:spcBef>
                <a:spcPts val="800"/>
              </a:spcBef>
              <a:spcAft>
                <a:spcPts val="0"/>
              </a:spcAft>
              <a:buClr>
                <a:schemeClr val="dk1"/>
              </a:buClr>
              <a:buSzPts val="2000"/>
              <a:buNone/>
            </a:pPr>
            <a:r>
              <a:rPr lang="en-US" sz="2000"/>
              <a:t>      ADV- Advanced Ski</a:t>
            </a:r>
            <a:endParaRPr/>
          </a:p>
          <a:p>
            <a:pPr marL="342900" lvl="0" indent="-342900" algn="l" rtl="0">
              <a:spcBef>
                <a:spcPts val="800"/>
              </a:spcBef>
              <a:spcAft>
                <a:spcPts val="0"/>
              </a:spcAft>
              <a:buClr>
                <a:schemeClr val="dk1"/>
              </a:buClr>
              <a:buSzPts val="2000"/>
              <a:buNone/>
            </a:pPr>
            <a:r>
              <a:rPr lang="en-US" sz="2000"/>
              <a:t>        MID- Mid level Ski</a:t>
            </a:r>
            <a:endParaRPr/>
          </a:p>
          <a:p>
            <a:pPr marL="342900" lvl="0" indent="-342900" algn="l" rtl="0">
              <a:spcBef>
                <a:spcPts val="800"/>
              </a:spcBef>
              <a:spcAft>
                <a:spcPts val="0"/>
              </a:spcAft>
              <a:buClr>
                <a:schemeClr val="dk1"/>
              </a:buClr>
              <a:buSzPts val="2000"/>
              <a:buNone/>
            </a:pPr>
            <a:r>
              <a:rPr lang="en-US" sz="2000"/>
              <a:t>         INT – Intermediate Ski</a:t>
            </a:r>
            <a:endParaRPr/>
          </a:p>
          <a:p>
            <a:pPr marL="342900" lvl="0" indent="-342900" algn="l" rtl="0">
              <a:spcBef>
                <a:spcPts val="800"/>
              </a:spcBef>
              <a:spcAft>
                <a:spcPts val="0"/>
              </a:spcAft>
              <a:buClr>
                <a:schemeClr val="dk1"/>
              </a:buClr>
              <a:buSzPts val="2000"/>
              <a:buNone/>
            </a:pPr>
            <a:r>
              <a:rPr lang="en-US" sz="2000"/>
              <a:t>            NOV – Novice Ski</a:t>
            </a:r>
            <a:endParaRPr/>
          </a:p>
          <a:p>
            <a:pPr marL="342900" lvl="0" indent="-342900" algn="l" rtl="0">
              <a:spcBef>
                <a:spcPts val="800"/>
              </a:spcBef>
              <a:spcAft>
                <a:spcPts val="0"/>
              </a:spcAft>
              <a:buClr>
                <a:schemeClr val="dk1"/>
              </a:buClr>
              <a:buSzPts val="2000"/>
              <a:buNone/>
            </a:pPr>
            <a:endParaRPr sz="2000"/>
          </a:p>
          <a:p>
            <a:pPr marL="342900" lvl="0" indent="-342900" algn="l" rtl="0">
              <a:spcBef>
                <a:spcPts val="800"/>
              </a:spcBef>
              <a:spcAft>
                <a:spcPts val="0"/>
              </a:spcAft>
              <a:buClr>
                <a:schemeClr val="dk1"/>
              </a:buClr>
              <a:buSzPts val="2000"/>
              <a:buNone/>
            </a:pPr>
            <a:r>
              <a:rPr lang="en-US" sz="2000" u="sng"/>
              <a:t>Freestyle Ski</a:t>
            </a:r>
            <a:endParaRPr/>
          </a:p>
          <a:p>
            <a:pPr marL="342900" lvl="0" indent="-342900" algn="l" rtl="0">
              <a:spcBef>
                <a:spcPts val="800"/>
              </a:spcBef>
              <a:spcAft>
                <a:spcPts val="0"/>
              </a:spcAft>
              <a:buClr>
                <a:schemeClr val="dk1"/>
              </a:buClr>
              <a:buSzPts val="2000"/>
              <a:buNone/>
            </a:pPr>
            <a:r>
              <a:rPr lang="en-US" sz="2000"/>
              <a:t>   FSE – Freestyle Skier Expert</a:t>
            </a:r>
            <a:endParaRPr/>
          </a:p>
          <a:p>
            <a:pPr marL="342900" lvl="0" indent="-342900" algn="l" rtl="0">
              <a:spcBef>
                <a:spcPts val="800"/>
              </a:spcBef>
              <a:spcAft>
                <a:spcPts val="0"/>
              </a:spcAft>
              <a:buClr>
                <a:schemeClr val="dk1"/>
              </a:buClr>
              <a:buSzPts val="2000"/>
              <a:buNone/>
            </a:pPr>
            <a:r>
              <a:rPr lang="en-US" sz="2000"/>
              <a:t>      FSI – Freestyle Skier Intermediate</a:t>
            </a:r>
            <a:endParaRPr/>
          </a:p>
          <a:p>
            <a:pPr marL="342900" lvl="0" indent="-342900" algn="l" rtl="0">
              <a:spcBef>
                <a:spcPts val="800"/>
              </a:spcBef>
              <a:spcAft>
                <a:spcPts val="0"/>
              </a:spcAft>
              <a:buClr>
                <a:schemeClr val="dk1"/>
              </a:buClr>
              <a:buSzPts val="2000"/>
              <a:buNone/>
            </a:pPr>
            <a:endParaRPr sz="2000"/>
          </a:p>
        </p:txBody>
      </p:sp>
      <p:sp>
        <p:nvSpPr>
          <p:cNvPr id="240" name="Google Shape;240;p21"/>
          <p:cNvSpPr txBox="1">
            <a:spLocks noGrp="1"/>
          </p:cNvSpPr>
          <p:nvPr>
            <p:ph type="body" idx="2"/>
          </p:nvPr>
        </p:nvSpPr>
        <p:spPr>
          <a:xfrm>
            <a:off x="4700016" y="1097280"/>
            <a:ext cx="4443984" cy="3627120"/>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Clr>
                <a:schemeClr val="dk1"/>
              </a:buClr>
              <a:buSzPts val="2000"/>
              <a:buNone/>
            </a:pPr>
            <a:r>
              <a:rPr lang="en-US" sz="2000" u="sng"/>
              <a:t>Snowboard Slalom</a:t>
            </a:r>
            <a:endParaRPr/>
          </a:p>
          <a:p>
            <a:pPr marL="342900" lvl="0" indent="-342900" algn="l" rtl="0">
              <a:spcBef>
                <a:spcPts val="800"/>
              </a:spcBef>
              <a:spcAft>
                <a:spcPts val="0"/>
              </a:spcAft>
              <a:buClr>
                <a:schemeClr val="dk1"/>
              </a:buClr>
              <a:buSzPts val="2000"/>
              <a:buNone/>
            </a:pPr>
            <a:r>
              <a:rPr lang="en-US" sz="2000"/>
              <a:t>   SBE – Expert Snowboarder</a:t>
            </a:r>
            <a:endParaRPr/>
          </a:p>
          <a:p>
            <a:pPr marL="342900" lvl="0" indent="-342900" algn="l" rtl="0">
              <a:spcBef>
                <a:spcPts val="800"/>
              </a:spcBef>
              <a:spcAft>
                <a:spcPts val="0"/>
              </a:spcAft>
              <a:buClr>
                <a:schemeClr val="dk1"/>
              </a:buClr>
              <a:buSzPts val="2000"/>
              <a:buNone/>
            </a:pPr>
            <a:r>
              <a:rPr lang="en-US" sz="2000"/>
              <a:t>      SBI – Intermediate Snowboarder</a:t>
            </a:r>
            <a:endParaRPr/>
          </a:p>
          <a:p>
            <a:pPr marL="342900" lvl="0" indent="-342900" algn="l" rtl="0">
              <a:spcBef>
                <a:spcPts val="800"/>
              </a:spcBef>
              <a:spcAft>
                <a:spcPts val="0"/>
              </a:spcAft>
              <a:buClr>
                <a:schemeClr val="dk1"/>
              </a:buClr>
              <a:buSzPts val="2000"/>
              <a:buNone/>
            </a:pPr>
            <a:r>
              <a:rPr lang="en-US" sz="2000"/>
              <a:t>         SBN – Novice Snowboarder</a:t>
            </a:r>
            <a:endParaRPr/>
          </a:p>
          <a:p>
            <a:pPr marL="342900" lvl="0" indent="-342900" algn="l" rtl="0">
              <a:spcBef>
                <a:spcPts val="800"/>
              </a:spcBef>
              <a:spcAft>
                <a:spcPts val="0"/>
              </a:spcAft>
              <a:buClr>
                <a:schemeClr val="dk1"/>
              </a:buClr>
              <a:buSzPts val="2000"/>
              <a:buNone/>
            </a:pPr>
            <a:endParaRPr sz="2000"/>
          </a:p>
          <a:p>
            <a:pPr marL="342900" lvl="0" indent="-342900" algn="l" rtl="0">
              <a:spcBef>
                <a:spcPts val="800"/>
              </a:spcBef>
              <a:spcAft>
                <a:spcPts val="0"/>
              </a:spcAft>
              <a:buClr>
                <a:schemeClr val="dk1"/>
              </a:buClr>
              <a:buSzPts val="2000"/>
              <a:buNone/>
            </a:pPr>
            <a:r>
              <a:rPr lang="en-US" sz="2000" u="sng"/>
              <a:t>Freestyle Snowboard</a:t>
            </a:r>
            <a:endParaRPr/>
          </a:p>
          <a:p>
            <a:pPr marL="342900" lvl="0" indent="-342900" algn="l" rtl="0">
              <a:spcBef>
                <a:spcPts val="800"/>
              </a:spcBef>
              <a:spcAft>
                <a:spcPts val="0"/>
              </a:spcAft>
              <a:buClr>
                <a:schemeClr val="dk1"/>
              </a:buClr>
              <a:buSzPts val="2000"/>
              <a:buNone/>
            </a:pPr>
            <a:r>
              <a:rPr lang="en-US" sz="2000"/>
              <a:t>   FBE – Freestyle Snowboarder Expert</a:t>
            </a:r>
            <a:endParaRPr/>
          </a:p>
          <a:p>
            <a:pPr marL="342900" lvl="0" indent="-342900" algn="l" rtl="0">
              <a:spcBef>
                <a:spcPts val="800"/>
              </a:spcBef>
              <a:spcAft>
                <a:spcPts val="0"/>
              </a:spcAft>
              <a:buClr>
                <a:schemeClr val="dk1"/>
              </a:buClr>
              <a:buSzPts val="2000"/>
              <a:buNone/>
            </a:pPr>
            <a:r>
              <a:rPr lang="en-US" sz="2000"/>
              <a:t>      FBI – Freestyle Snowboarder 	Intermediate</a:t>
            </a:r>
            <a:endParaRPr/>
          </a:p>
          <a:p>
            <a:pPr marL="342900" lvl="0" indent="-342900" algn="l" rtl="0">
              <a:spcBef>
                <a:spcPts val="800"/>
              </a:spcBef>
              <a:spcAft>
                <a:spcPts val="0"/>
              </a:spcAft>
              <a:buClr>
                <a:schemeClr val="dk1"/>
              </a:buClr>
              <a:buSzPts val="2800"/>
              <a:buNone/>
            </a:pPr>
            <a:endParaRPr/>
          </a:p>
        </p:txBody>
      </p:sp>
      <p:sp>
        <p:nvSpPr>
          <p:cNvPr id="241" name="Google Shape;241;p21"/>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a:t>DISCIPLINES AND SKILL LEVELS </a:t>
            </a:r>
            <a:endParaRPr/>
          </a:p>
        </p:txBody>
      </p:sp>
      <p:sp>
        <p:nvSpPr>
          <p:cNvPr id="242" name="Google Shape;242;p21"/>
          <p:cNvSpPr txBox="1"/>
          <p:nvPr/>
        </p:nvSpPr>
        <p:spPr>
          <a:xfrm>
            <a:off x="2743200" y="4953000"/>
            <a:ext cx="4648200" cy="169277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u="sng">
                <a:solidFill>
                  <a:schemeClr val="dk1"/>
                </a:solidFill>
                <a:latin typeface="Libre Franklin"/>
                <a:ea typeface="Libre Franklin"/>
                <a:cs typeface="Libre Franklin"/>
                <a:sym typeface="Libre Franklin"/>
              </a:rPr>
              <a:t>Nordic</a:t>
            </a:r>
            <a:endParaRPr/>
          </a:p>
          <a:p>
            <a:pPr marL="0" marR="0" lvl="0" indent="0" algn="l" rtl="0">
              <a:spcBef>
                <a:spcPts val="0"/>
              </a:spcBef>
              <a:spcAft>
                <a:spcPts val="0"/>
              </a:spcAft>
              <a:buNone/>
            </a:pPr>
            <a:r>
              <a:rPr lang="en-US" sz="2000" b="1">
                <a:solidFill>
                  <a:schemeClr val="dk1"/>
                </a:solidFill>
                <a:latin typeface="Libre Franklin"/>
                <a:ea typeface="Libre Franklin"/>
                <a:cs typeface="Libre Franklin"/>
                <a:sym typeface="Libre Franklin"/>
              </a:rPr>
              <a:t>   NEX – Nordic Expert </a:t>
            </a:r>
            <a:endParaRPr/>
          </a:p>
          <a:p>
            <a:pPr marL="0" marR="0" lvl="0" indent="0" algn="l" rtl="0">
              <a:spcBef>
                <a:spcPts val="0"/>
              </a:spcBef>
              <a:spcAft>
                <a:spcPts val="0"/>
              </a:spcAft>
              <a:buNone/>
            </a:pPr>
            <a:r>
              <a:rPr lang="en-US" sz="2000" b="1">
                <a:solidFill>
                  <a:schemeClr val="dk1"/>
                </a:solidFill>
                <a:latin typeface="Libre Franklin"/>
                <a:ea typeface="Libre Franklin"/>
                <a:cs typeface="Libre Franklin"/>
                <a:sym typeface="Libre Franklin"/>
              </a:rPr>
              <a:t>      NIN – Nordic Intermediate</a:t>
            </a:r>
            <a:endParaRPr/>
          </a:p>
          <a:p>
            <a:pPr marL="0" marR="0" lvl="0" indent="0" algn="l" rtl="0">
              <a:spcBef>
                <a:spcPts val="0"/>
              </a:spcBef>
              <a:spcAft>
                <a:spcPts val="0"/>
              </a:spcAft>
              <a:buNone/>
            </a:pPr>
            <a:r>
              <a:rPr lang="en-US" sz="2000" b="1">
                <a:solidFill>
                  <a:schemeClr val="dk1"/>
                </a:solidFill>
                <a:latin typeface="Libre Franklin"/>
                <a:ea typeface="Libre Franklin"/>
                <a:cs typeface="Libre Franklin"/>
                <a:sym typeface="Libre Franklin"/>
              </a:rPr>
              <a:t>         NNO – Nordic Novice</a:t>
            </a:r>
            <a:endParaRPr/>
          </a:p>
          <a:p>
            <a:pPr marL="0" marR="0" lvl="0" indent="0" algn="l" rtl="0">
              <a:spcBef>
                <a:spcPts val="0"/>
              </a:spcBef>
              <a:spcAft>
                <a:spcPts val="0"/>
              </a:spcAft>
              <a:buNone/>
            </a:pPr>
            <a:endParaRPr sz="2400" b="1">
              <a:solidFill>
                <a:schemeClr val="dk1"/>
              </a:solidFill>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9">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39">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3"/>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a:t>TEAM SCORING SYSTEM</a:t>
            </a:r>
            <a:endParaRPr/>
          </a:p>
        </p:txBody>
      </p:sp>
      <p:sp>
        <p:nvSpPr>
          <p:cNvPr id="254" name="Google Shape;254;p23"/>
          <p:cNvSpPr txBox="1">
            <a:spLocks noGrp="1"/>
          </p:cNvSpPr>
          <p:nvPr>
            <p:ph type="body" idx="1"/>
          </p:nvPr>
        </p:nvSpPr>
        <p:spPr>
          <a:xfrm>
            <a:off x="152400" y="1100628"/>
            <a:ext cx="8686800" cy="3852372"/>
          </a:xfrm>
          <a:prstGeom prst="rect">
            <a:avLst/>
          </a:prstGeom>
          <a:noFill/>
          <a:ln>
            <a:noFill/>
          </a:ln>
        </p:spPr>
        <p:txBody>
          <a:bodyPr spcFirstLastPara="1" wrap="square" lIns="91425" tIns="45700" rIns="91425" bIns="45700" anchor="t" anchorCtr="0">
            <a:normAutofit fontScale="92500"/>
          </a:bodyPr>
          <a:lstStyle/>
          <a:p>
            <a:pPr marL="342900" lvl="0" indent="-342900" algn="l" rtl="0">
              <a:spcBef>
                <a:spcPts val="0"/>
              </a:spcBef>
              <a:spcAft>
                <a:spcPts val="0"/>
              </a:spcAft>
              <a:buClr>
                <a:schemeClr val="dk1"/>
              </a:buClr>
              <a:buSzPts val="1800"/>
              <a:buNone/>
            </a:pPr>
            <a:r>
              <a:rPr lang="en-US" sz="1800"/>
              <a:t>The Saturday races will be divided into 2 Divisions again this year. Each racer can earn up to 10 points for their school for each race:  The more racers, the more points. Points are awarded for Saturday Races by the following criteria:</a:t>
            </a:r>
            <a:endParaRPr/>
          </a:p>
          <a:p>
            <a:pPr marL="630936" lvl="3" indent="-164591" algn="l" rtl="0">
              <a:spcBef>
                <a:spcPts val="300"/>
              </a:spcBef>
              <a:spcAft>
                <a:spcPts val="0"/>
              </a:spcAft>
              <a:buSzPts val="1800"/>
              <a:buFont typeface="Arial"/>
              <a:buChar char="•"/>
            </a:pPr>
            <a:r>
              <a:rPr lang="en-US" sz="1800"/>
              <a:t>10 pts – 100% &gt; 90% of the fastest time</a:t>
            </a:r>
            <a:endParaRPr/>
          </a:p>
          <a:p>
            <a:pPr marL="630936" lvl="3" indent="-164591" algn="l" rtl="0">
              <a:spcBef>
                <a:spcPts val="300"/>
              </a:spcBef>
              <a:spcAft>
                <a:spcPts val="0"/>
              </a:spcAft>
              <a:buSzPts val="1800"/>
              <a:buFont typeface="Arial"/>
              <a:buChar char="•"/>
            </a:pPr>
            <a:r>
              <a:rPr lang="en-US" sz="1800"/>
              <a:t> 9 pts – 89% &gt; 80% of the fastest time</a:t>
            </a:r>
            <a:endParaRPr/>
          </a:p>
          <a:p>
            <a:pPr marL="630936" lvl="3" indent="-164591" algn="l" rtl="0">
              <a:spcBef>
                <a:spcPts val="300"/>
              </a:spcBef>
              <a:spcAft>
                <a:spcPts val="0"/>
              </a:spcAft>
              <a:buSzPts val="1800"/>
              <a:buFont typeface="Arial"/>
              <a:buChar char="•"/>
            </a:pPr>
            <a:r>
              <a:rPr lang="en-US" sz="1800"/>
              <a:t> 8 pts – 79% &gt; 70% of the fastest time</a:t>
            </a:r>
            <a:endParaRPr/>
          </a:p>
          <a:p>
            <a:pPr marL="630936" lvl="3" indent="-164591" algn="l" rtl="0">
              <a:spcBef>
                <a:spcPts val="300"/>
              </a:spcBef>
              <a:spcAft>
                <a:spcPts val="0"/>
              </a:spcAft>
              <a:buSzPts val="1800"/>
              <a:buFont typeface="Arial"/>
              <a:buChar char="•"/>
            </a:pPr>
            <a:r>
              <a:rPr lang="en-US" sz="1800"/>
              <a:t> 7 pts – 69% &gt; 60% of the fastest time</a:t>
            </a:r>
            <a:endParaRPr/>
          </a:p>
          <a:p>
            <a:pPr marL="630936" lvl="3" indent="-164591" algn="l" rtl="0">
              <a:spcBef>
                <a:spcPts val="300"/>
              </a:spcBef>
              <a:spcAft>
                <a:spcPts val="0"/>
              </a:spcAft>
              <a:buSzPts val="1800"/>
              <a:buFont typeface="Arial"/>
              <a:buChar char="•"/>
            </a:pPr>
            <a:r>
              <a:rPr lang="en-US" sz="1800"/>
              <a:t> 6 pts – 59% &gt; 50% of the fastest time</a:t>
            </a:r>
            <a:endParaRPr/>
          </a:p>
          <a:p>
            <a:pPr marL="630936" lvl="3" indent="-164591" algn="l" rtl="0">
              <a:spcBef>
                <a:spcPts val="300"/>
              </a:spcBef>
              <a:spcAft>
                <a:spcPts val="0"/>
              </a:spcAft>
              <a:buSzPts val="1800"/>
              <a:buFont typeface="Arial"/>
              <a:buChar char="•"/>
            </a:pPr>
            <a:r>
              <a:rPr lang="en-US" sz="1800"/>
              <a:t> 5 pts – 4 9% &gt; 40% of the fastest time</a:t>
            </a:r>
            <a:endParaRPr/>
          </a:p>
          <a:p>
            <a:pPr marL="630936" lvl="3" indent="-164591" algn="l" rtl="0">
              <a:spcBef>
                <a:spcPts val="300"/>
              </a:spcBef>
              <a:spcAft>
                <a:spcPts val="0"/>
              </a:spcAft>
              <a:buSzPts val="1800"/>
              <a:buFont typeface="Arial"/>
              <a:buChar char="•"/>
            </a:pPr>
            <a:r>
              <a:rPr lang="en-US" sz="1800"/>
              <a:t> 4 pts – 39% &gt; 30% of the fastest time</a:t>
            </a:r>
            <a:endParaRPr/>
          </a:p>
          <a:p>
            <a:pPr marL="630936" lvl="3" indent="-164591" algn="l" rtl="0">
              <a:spcBef>
                <a:spcPts val="300"/>
              </a:spcBef>
              <a:spcAft>
                <a:spcPts val="0"/>
              </a:spcAft>
              <a:buSzPts val="1800"/>
              <a:buFont typeface="Arial"/>
              <a:buChar char="•"/>
            </a:pPr>
            <a:r>
              <a:rPr lang="en-US" sz="1800"/>
              <a:t> 3 pts – 29% &gt; 20% of the fastest time</a:t>
            </a:r>
            <a:endParaRPr/>
          </a:p>
          <a:p>
            <a:pPr marL="630936" lvl="3" indent="-164591" algn="l" rtl="0">
              <a:spcBef>
                <a:spcPts val="300"/>
              </a:spcBef>
              <a:spcAft>
                <a:spcPts val="0"/>
              </a:spcAft>
              <a:buSzPts val="1800"/>
              <a:buFont typeface="Arial"/>
              <a:buChar char="•"/>
            </a:pPr>
            <a:r>
              <a:rPr lang="en-US" sz="1800"/>
              <a:t> 2 pts – 19% &gt; 10% of the fastest time</a:t>
            </a:r>
            <a:endParaRPr/>
          </a:p>
          <a:p>
            <a:pPr marL="630936" lvl="3" indent="-164591" algn="l" rtl="0">
              <a:spcBef>
                <a:spcPts val="300"/>
              </a:spcBef>
              <a:spcAft>
                <a:spcPts val="0"/>
              </a:spcAft>
              <a:buSzPts val="1800"/>
              <a:buFont typeface="Arial"/>
              <a:buChar char="•"/>
            </a:pPr>
            <a:r>
              <a:rPr lang="en-US" sz="1800"/>
              <a:t> 1 pt – Finished race or Disqualification</a:t>
            </a:r>
            <a:endParaRPr/>
          </a:p>
          <a:p>
            <a:pPr marL="342900" lvl="0" indent="-241300" algn="l" rtl="0">
              <a:spcBef>
                <a:spcPts val="800"/>
              </a:spcBef>
              <a:spcAft>
                <a:spcPts val="0"/>
              </a:spcAft>
              <a:buClr>
                <a:schemeClr val="dk1"/>
              </a:buClr>
              <a:buSzPts val="1600"/>
              <a:buFont typeface="Arial"/>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24"/>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a:t>TEAM SCORING SYSTEM</a:t>
            </a:r>
            <a:endParaRPr/>
          </a:p>
        </p:txBody>
      </p:sp>
      <p:sp>
        <p:nvSpPr>
          <p:cNvPr id="260" name="Google Shape;260;p24"/>
          <p:cNvSpPr txBox="1">
            <a:spLocks noGrp="1"/>
          </p:cNvSpPr>
          <p:nvPr>
            <p:ph type="body" idx="1"/>
          </p:nvPr>
        </p:nvSpPr>
        <p:spPr>
          <a:xfrm>
            <a:off x="152400" y="1100628"/>
            <a:ext cx="8686800" cy="385237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Clr>
                <a:schemeClr val="dk1"/>
              </a:buClr>
              <a:buSzPts val="1200"/>
              <a:buNone/>
            </a:pPr>
            <a:r>
              <a:rPr lang="en-US" sz="1200" dirty="0">
                <a:latin typeface="Times New Roman"/>
                <a:ea typeface="Times New Roman"/>
                <a:cs typeface="Times New Roman"/>
                <a:sym typeface="Times New Roman"/>
              </a:rPr>
              <a:t>The Dotty Clark Championships will also be split into Large &amp; Small School Divisions. A team trophy for the champion and individual medals will be awarded for 1</a:t>
            </a:r>
            <a:r>
              <a:rPr lang="en-US" sz="1200" baseline="30000" dirty="0">
                <a:latin typeface="Times New Roman"/>
                <a:ea typeface="Times New Roman"/>
                <a:cs typeface="Times New Roman"/>
                <a:sym typeface="Times New Roman"/>
              </a:rPr>
              <a:t>st</a:t>
            </a:r>
            <a:r>
              <a:rPr lang="en-US" sz="1200" dirty="0">
                <a:latin typeface="Times New Roman"/>
                <a:ea typeface="Times New Roman"/>
                <a:cs typeface="Times New Roman"/>
                <a:sym typeface="Times New Roman"/>
              </a:rPr>
              <a:t>, 2</a:t>
            </a:r>
            <a:r>
              <a:rPr lang="en-US" sz="1200" baseline="30000" dirty="0">
                <a:latin typeface="Times New Roman"/>
                <a:ea typeface="Times New Roman"/>
                <a:cs typeface="Times New Roman"/>
                <a:sym typeface="Times New Roman"/>
              </a:rPr>
              <a:t>nd</a:t>
            </a:r>
            <a:r>
              <a:rPr lang="en-US" sz="1200" dirty="0">
                <a:latin typeface="Times New Roman"/>
                <a:ea typeface="Times New Roman"/>
                <a:cs typeface="Times New Roman"/>
                <a:sym typeface="Times New Roman"/>
              </a:rPr>
              <a:t> &amp; 3</a:t>
            </a:r>
            <a:r>
              <a:rPr lang="en-US" sz="1200" baseline="30000" dirty="0">
                <a:latin typeface="Times New Roman"/>
                <a:ea typeface="Times New Roman"/>
                <a:cs typeface="Times New Roman"/>
                <a:sym typeface="Times New Roman"/>
              </a:rPr>
              <a:t>rd</a:t>
            </a:r>
            <a:r>
              <a:rPr lang="en-US" sz="1200" dirty="0">
                <a:latin typeface="Times New Roman"/>
                <a:ea typeface="Times New Roman"/>
                <a:cs typeface="Times New Roman"/>
                <a:sym typeface="Times New Roman"/>
              </a:rPr>
              <a:t> places in each division and for each category</a:t>
            </a:r>
            <a:r>
              <a:rPr lang="en-US" sz="1300" dirty="0">
                <a:latin typeface="Times New Roman"/>
                <a:ea typeface="Times New Roman"/>
                <a:cs typeface="Times New Roman"/>
                <a:sym typeface="Times New Roman"/>
              </a:rPr>
              <a:t>. </a:t>
            </a:r>
            <a:endParaRPr sz="1000" dirty="0">
              <a:latin typeface="Times New Roman"/>
              <a:ea typeface="Times New Roman"/>
              <a:cs typeface="Times New Roman"/>
              <a:sym typeface="Times New Roman"/>
            </a:endParaRPr>
          </a:p>
          <a:p>
            <a:pPr marL="0" marR="0" lvl="0" indent="0" algn="l" rtl="0">
              <a:spcBef>
                <a:spcPts val="0"/>
              </a:spcBef>
              <a:spcAft>
                <a:spcPts val="0"/>
              </a:spcAft>
              <a:buClr>
                <a:schemeClr val="dk1"/>
              </a:buClr>
              <a:buSzPts val="300"/>
              <a:buNone/>
            </a:pPr>
            <a:r>
              <a:rPr lang="en-US" sz="300" dirty="0">
                <a:latin typeface="Times New Roman"/>
                <a:ea typeface="Times New Roman"/>
                <a:cs typeface="Times New Roman"/>
                <a:sym typeface="Times New Roman"/>
              </a:rPr>
              <a:t> </a:t>
            </a:r>
            <a:endParaRPr sz="1000" dirty="0">
              <a:latin typeface="Times New Roman"/>
              <a:ea typeface="Times New Roman"/>
              <a:cs typeface="Times New Roman"/>
              <a:sym typeface="Times New Roman"/>
            </a:endParaRPr>
          </a:p>
          <a:p>
            <a:pPr marL="457200" marR="0" lvl="0" indent="-342900" algn="l" rtl="0">
              <a:spcBef>
                <a:spcPts val="0"/>
              </a:spcBef>
              <a:spcAft>
                <a:spcPts val="0"/>
              </a:spcAft>
              <a:buClr>
                <a:schemeClr val="dk1"/>
              </a:buClr>
              <a:buSzPts val="1100"/>
              <a:buNone/>
            </a:pPr>
            <a:r>
              <a:rPr lang="en-US" sz="1100" dirty="0">
                <a:latin typeface="Times New Roman"/>
                <a:ea typeface="Times New Roman"/>
                <a:cs typeface="Times New Roman"/>
                <a:sym typeface="Times New Roman"/>
              </a:rPr>
              <a:t>School size is decided according to roster.  Small School is defined as any school with 25 or less student categories (a student in two categories counts as two students) and Large School is any school with 26 or more student categories.  </a:t>
            </a:r>
            <a:endParaRPr sz="1000" dirty="0">
              <a:latin typeface="Times New Roman"/>
              <a:ea typeface="Times New Roman"/>
              <a:cs typeface="Times New Roman"/>
              <a:sym typeface="Times New Roman"/>
            </a:endParaRPr>
          </a:p>
          <a:p>
            <a:pPr marL="342900" marR="0" lvl="0" indent="-342900" algn="l" rtl="0">
              <a:spcBef>
                <a:spcPts val="0"/>
              </a:spcBef>
              <a:spcAft>
                <a:spcPts val="0"/>
              </a:spcAft>
              <a:buClr>
                <a:schemeClr val="dk1"/>
              </a:buClr>
              <a:buSzPts val="1600"/>
              <a:buFont typeface="Noto Sans Symbols"/>
              <a:buChar char="⮚"/>
            </a:pPr>
            <a:r>
              <a:rPr lang="en-US" sz="1600" b="1" dirty="0">
                <a:latin typeface="Times New Roman"/>
                <a:ea typeface="Times New Roman"/>
                <a:cs typeface="Times New Roman"/>
                <a:sym typeface="Times New Roman"/>
              </a:rPr>
              <a:t>School Size is not defined by racers but by your roster at the end of week 4 of the season. </a:t>
            </a:r>
            <a:endParaRPr sz="1000" dirty="0">
              <a:latin typeface="Times New Roman"/>
              <a:ea typeface="Times New Roman"/>
              <a:cs typeface="Times New Roman"/>
              <a:sym typeface="Times New Roman"/>
            </a:endParaRPr>
          </a:p>
          <a:p>
            <a:pPr marL="457200" marR="0" lvl="0" indent="-342900" algn="ctr" rtl="0">
              <a:spcBef>
                <a:spcPts val="0"/>
              </a:spcBef>
              <a:spcAft>
                <a:spcPts val="0"/>
              </a:spcAft>
              <a:buClr>
                <a:schemeClr val="dk1"/>
              </a:buClr>
              <a:buSzPts val="1900"/>
              <a:buNone/>
            </a:pPr>
            <a:r>
              <a:rPr lang="en-US" sz="1900" b="1" u="sng" dirty="0">
                <a:latin typeface="Times New Roman"/>
                <a:ea typeface="Times New Roman"/>
                <a:cs typeface="Times New Roman"/>
                <a:sym typeface="Times New Roman"/>
              </a:rPr>
              <a:t>Team Trophy Determination</a:t>
            </a:r>
            <a:endParaRPr sz="1000" dirty="0">
              <a:latin typeface="Times New Roman"/>
              <a:ea typeface="Times New Roman"/>
              <a:cs typeface="Times New Roman"/>
              <a:sym typeface="Times New Roman"/>
            </a:endParaRPr>
          </a:p>
          <a:p>
            <a:pPr marL="342900" marR="0" lvl="0" indent="-342900" algn="l" rtl="0">
              <a:spcBef>
                <a:spcPts val="1200"/>
              </a:spcBef>
              <a:spcAft>
                <a:spcPts val="0"/>
              </a:spcAft>
              <a:buClr>
                <a:schemeClr val="dk1"/>
              </a:buClr>
              <a:buSzPts val="1600"/>
              <a:buFont typeface="Noto Sans Symbols"/>
              <a:buChar char="⮚"/>
            </a:pPr>
            <a:r>
              <a:rPr lang="en-US" sz="1600" b="1" dirty="0">
                <a:latin typeface="Times New Roman"/>
                <a:ea typeface="Times New Roman"/>
                <a:cs typeface="Times New Roman"/>
                <a:sym typeface="Times New Roman"/>
              </a:rPr>
              <a:t>Dotty Clark School Championship</a:t>
            </a:r>
            <a:endParaRPr sz="1000" dirty="0">
              <a:latin typeface="Times New Roman"/>
              <a:ea typeface="Times New Roman"/>
              <a:cs typeface="Times New Roman"/>
              <a:sym typeface="Times New Roman"/>
            </a:endParaRPr>
          </a:p>
          <a:p>
            <a:pPr marL="742950" marR="0" lvl="1" indent="-285750" algn="l" rtl="0">
              <a:spcBef>
                <a:spcPts val="0"/>
              </a:spcBef>
              <a:spcAft>
                <a:spcPts val="0"/>
              </a:spcAft>
              <a:buSzPts val="1300"/>
              <a:buFont typeface="Courier New"/>
              <a:buChar char="o"/>
            </a:pPr>
            <a:r>
              <a:rPr lang="en-US" sz="1300" b="1" dirty="0">
                <a:latin typeface="Times New Roman"/>
                <a:ea typeface="Times New Roman"/>
                <a:cs typeface="Times New Roman"/>
                <a:sym typeface="Times New Roman"/>
              </a:rPr>
              <a:t>Total points earned at Dotty Clark will determine large and small school winners.</a:t>
            </a:r>
            <a:endParaRPr sz="1000" dirty="0">
              <a:latin typeface="Times New Roman"/>
              <a:ea typeface="Times New Roman"/>
              <a:cs typeface="Times New Roman"/>
              <a:sym typeface="Times New Roman"/>
            </a:endParaRPr>
          </a:p>
          <a:p>
            <a:pPr marL="342900" marR="0" lvl="0" indent="-342900" algn="l" rtl="0">
              <a:spcBef>
                <a:spcPts val="600"/>
              </a:spcBef>
              <a:spcAft>
                <a:spcPts val="0"/>
              </a:spcAft>
              <a:buClr>
                <a:schemeClr val="dk1"/>
              </a:buClr>
              <a:buSzPts val="1600"/>
              <a:buFont typeface="Noto Sans Symbols"/>
              <a:buChar char="⮚"/>
            </a:pPr>
            <a:r>
              <a:rPr lang="en-US" sz="1600" b="1" dirty="0">
                <a:latin typeface="Times New Roman"/>
                <a:ea typeface="Times New Roman"/>
                <a:cs typeface="Times New Roman"/>
                <a:sym typeface="Times New Roman"/>
              </a:rPr>
              <a:t>Bogus Basin School Race Program Champion</a:t>
            </a:r>
            <a:endParaRPr sz="1000" dirty="0">
              <a:latin typeface="Times New Roman"/>
              <a:ea typeface="Times New Roman"/>
              <a:cs typeface="Times New Roman"/>
              <a:sym typeface="Times New Roman"/>
            </a:endParaRPr>
          </a:p>
          <a:p>
            <a:pPr marL="742950" marR="0" lvl="1" indent="-285750" algn="l" rtl="0">
              <a:spcBef>
                <a:spcPts val="0"/>
              </a:spcBef>
              <a:spcAft>
                <a:spcPts val="0"/>
              </a:spcAft>
              <a:buSzPts val="1300"/>
              <a:buFont typeface="Courier New"/>
              <a:buChar char="o"/>
            </a:pPr>
            <a:r>
              <a:rPr lang="en-US" sz="1300" b="1" dirty="0">
                <a:latin typeface="Times New Roman"/>
                <a:ea typeface="Times New Roman"/>
                <a:cs typeface="Times New Roman"/>
                <a:sym typeface="Times New Roman"/>
              </a:rPr>
              <a:t>The highest average points per race for the entire season:</a:t>
            </a:r>
            <a:endParaRPr sz="1000" dirty="0">
              <a:latin typeface="Times New Roman"/>
              <a:ea typeface="Times New Roman"/>
              <a:cs typeface="Times New Roman"/>
              <a:sym typeface="Times New Roman"/>
            </a:endParaRPr>
          </a:p>
          <a:p>
            <a:pPr marL="1143000" marR="0" lvl="2" indent="-228600" algn="l" rtl="0">
              <a:spcBef>
                <a:spcPts val="0"/>
              </a:spcBef>
              <a:spcAft>
                <a:spcPts val="0"/>
              </a:spcAft>
              <a:buSzPts val="1100"/>
              <a:buFont typeface="Noto Sans Symbols"/>
              <a:buChar char="▪"/>
            </a:pPr>
            <a:r>
              <a:rPr lang="en-US" sz="1100" b="1" dirty="0">
                <a:latin typeface="Times New Roman"/>
                <a:ea typeface="Times New Roman"/>
                <a:cs typeface="Times New Roman"/>
                <a:sym typeface="Times New Roman"/>
              </a:rPr>
              <a:t>Determined by total points for the season earned by all racers in all categories divided by the number of racers on your roster after week 4.</a:t>
            </a:r>
            <a:endParaRPr sz="1000" dirty="0">
              <a:latin typeface="Times New Roman"/>
              <a:ea typeface="Times New Roman"/>
              <a:cs typeface="Times New Roman"/>
              <a:sym typeface="Times New Roman"/>
            </a:endParaRPr>
          </a:p>
          <a:p>
            <a:pPr marL="742950" marR="0" lvl="1" indent="-285750" algn="l" rtl="0">
              <a:spcBef>
                <a:spcPts val="600"/>
              </a:spcBef>
              <a:spcAft>
                <a:spcPts val="0"/>
              </a:spcAft>
              <a:buSzPts val="1300"/>
              <a:buFont typeface="Courier New"/>
              <a:buChar char="o"/>
            </a:pPr>
            <a:r>
              <a:rPr lang="en-US" sz="1300" b="1" dirty="0">
                <a:latin typeface="Times New Roman"/>
                <a:ea typeface="Times New Roman"/>
                <a:cs typeface="Times New Roman"/>
                <a:sym typeface="Times New Roman"/>
              </a:rPr>
              <a:t>To be eligible for this award a school must have a minimum of 5 race entries for small school and 15 for large school trophies.</a:t>
            </a:r>
            <a:endParaRPr dirty="0"/>
          </a:p>
          <a:p>
            <a:pPr marL="626364" lvl="0" indent="0" algn="l" rtl="0">
              <a:spcBef>
                <a:spcPts val="0"/>
              </a:spcBef>
              <a:spcAft>
                <a:spcPts val="0"/>
              </a:spcAft>
              <a:buClr>
                <a:schemeClr val="dk1"/>
              </a:buClr>
              <a:buSzPts val="1300"/>
              <a:buNone/>
            </a:pPr>
            <a:endParaRPr sz="1300" dirty="0">
              <a:latin typeface="Times New Roman"/>
              <a:ea typeface="Times New Roman"/>
              <a:cs typeface="Times New Roman"/>
              <a:sym typeface="Times New Roman"/>
            </a:endParaRPr>
          </a:p>
          <a:p>
            <a:pPr marL="626364" lvl="0" indent="0" algn="just" rtl="0">
              <a:spcBef>
                <a:spcPts val="0"/>
              </a:spcBef>
              <a:spcAft>
                <a:spcPts val="0"/>
              </a:spcAft>
              <a:buClr>
                <a:schemeClr val="dk1"/>
              </a:buClr>
              <a:buSzPts val="1600"/>
              <a:buNone/>
            </a:pPr>
            <a:r>
              <a:rPr lang="en-US" dirty="0">
                <a:latin typeface="Times New Roman"/>
                <a:ea typeface="Times New Roman"/>
                <a:cs typeface="Times New Roman"/>
                <a:sym typeface="Times New Roman"/>
              </a:rPr>
              <a:t>*Download the Brower Timing App and get live times if you are within 30 feet of the finish line.</a:t>
            </a:r>
            <a:endParaRPr dirty="0"/>
          </a:p>
          <a:p>
            <a:pPr marL="342900" lvl="0" indent="-342900" algn="l" rtl="0">
              <a:spcBef>
                <a:spcPts val="800"/>
              </a:spcBef>
              <a:spcAft>
                <a:spcPts val="0"/>
              </a:spcAft>
              <a:buClr>
                <a:schemeClr val="dk1"/>
              </a:buClr>
              <a:buSzPts val="1800"/>
              <a:buNone/>
            </a:pPr>
            <a:endParaRPr sz="1800" dirty="0"/>
          </a:p>
          <a:p>
            <a:pPr marL="342900" lvl="0" indent="-241300" algn="l" rtl="0">
              <a:spcBef>
                <a:spcPts val="800"/>
              </a:spcBef>
              <a:spcAft>
                <a:spcPts val="0"/>
              </a:spcAft>
              <a:buClr>
                <a:schemeClr val="dk1"/>
              </a:buClr>
              <a:buSzPts val="1600"/>
              <a:buFont typeface="Arial"/>
              <a:buNone/>
            </a:pP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25"/>
          <p:cNvSpPr txBox="1">
            <a:spLocks noGrp="1"/>
          </p:cNvSpPr>
          <p:nvPr>
            <p:ph type="body" idx="1"/>
          </p:nvPr>
        </p:nvSpPr>
        <p:spPr>
          <a:xfrm>
            <a:off x="152400" y="1100628"/>
            <a:ext cx="8686800" cy="38523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chemeClr val="dk1"/>
              </a:buClr>
              <a:buSzPts val="1000"/>
              <a:buNone/>
            </a:pPr>
            <a:endParaRPr sz="1000">
              <a:latin typeface="Times New Roman"/>
              <a:ea typeface="Times New Roman"/>
              <a:cs typeface="Times New Roman"/>
              <a:sym typeface="Times New Roman"/>
            </a:endParaRPr>
          </a:p>
          <a:p>
            <a:pPr marL="342900" marR="0" lvl="0" indent="-279400" algn="l" rtl="0">
              <a:spcBef>
                <a:spcPts val="0"/>
              </a:spcBef>
              <a:spcAft>
                <a:spcPts val="0"/>
              </a:spcAft>
              <a:buClr>
                <a:schemeClr val="dk1"/>
              </a:buClr>
              <a:buSzPts val="1000"/>
              <a:buFont typeface="Noto Sans Symbols"/>
              <a:buNone/>
            </a:pPr>
            <a:endParaRPr sz="1000">
              <a:latin typeface="Times New Roman"/>
              <a:ea typeface="Times New Roman"/>
              <a:cs typeface="Times New Roman"/>
              <a:sym typeface="Times New Roman"/>
            </a:endParaRPr>
          </a:p>
          <a:p>
            <a:pPr marL="342900" lvl="0" indent="-342900" algn="l" rtl="0">
              <a:spcBef>
                <a:spcPts val="800"/>
              </a:spcBef>
              <a:spcAft>
                <a:spcPts val="0"/>
              </a:spcAft>
              <a:buClr>
                <a:schemeClr val="dk1"/>
              </a:buClr>
              <a:buSzPts val="1800"/>
              <a:buNone/>
            </a:pPr>
            <a:endParaRPr sz="1800"/>
          </a:p>
          <a:p>
            <a:pPr marL="342900" lvl="0" indent="-241300" algn="l" rtl="0">
              <a:spcBef>
                <a:spcPts val="800"/>
              </a:spcBef>
              <a:spcAft>
                <a:spcPts val="0"/>
              </a:spcAft>
              <a:buClr>
                <a:schemeClr val="dk1"/>
              </a:buClr>
              <a:buSzPts val="1600"/>
              <a:buFont typeface="Arial"/>
              <a:buNone/>
            </a:pPr>
            <a:endParaRPr/>
          </a:p>
        </p:txBody>
      </p:sp>
      <p:graphicFrame>
        <p:nvGraphicFramePr>
          <p:cNvPr id="266" name="Google Shape;266;p25"/>
          <p:cNvGraphicFramePr/>
          <p:nvPr/>
        </p:nvGraphicFramePr>
        <p:xfrm>
          <a:off x="228600" y="152400"/>
          <a:ext cx="8763075" cy="4776650"/>
        </p:xfrm>
        <a:graphic>
          <a:graphicData uri="http://schemas.openxmlformats.org/drawingml/2006/table">
            <a:tbl>
              <a:tblPr>
                <a:noFill/>
                <a:tableStyleId>{A9AF0C37-57BB-400E-8FE2-46CDB2B030B9}</a:tableStyleId>
              </a:tblPr>
              <a:tblGrid>
                <a:gridCol w="1195950">
                  <a:extLst>
                    <a:ext uri="{9D8B030D-6E8A-4147-A177-3AD203B41FA5}">
                      <a16:colId xmlns:a16="http://schemas.microsoft.com/office/drawing/2014/main" val="20000"/>
                    </a:ext>
                  </a:extLst>
                </a:gridCol>
                <a:gridCol w="521875">
                  <a:extLst>
                    <a:ext uri="{9D8B030D-6E8A-4147-A177-3AD203B41FA5}">
                      <a16:colId xmlns:a16="http://schemas.microsoft.com/office/drawing/2014/main" val="20001"/>
                    </a:ext>
                  </a:extLst>
                </a:gridCol>
                <a:gridCol w="521875">
                  <a:extLst>
                    <a:ext uri="{9D8B030D-6E8A-4147-A177-3AD203B41FA5}">
                      <a16:colId xmlns:a16="http://schemas.microsoft.com/office/drawing/2014/main" val="20002"/>
                    </a:ext>
                  </a:extLst>
                </a:gridCol>
                <a:gridCol w="521875">
                  <a:extLst>
                    <a:ext uri="{9D8B030D-6E8A-4147-A177-3AD203B41FA5}">
                      <a16:colId xmlns:a16="http://schemas.microsoft.com/office/drawing/2014/main" val="20003"/>
                    </a:ext>
                  </a:extLst>
                </a:gridCol>
                <a:gridCol w="521875">
                  <a:extLst>
                    <a:ext uri="{9D8B030D-6E8A-4147-A177-3AD203B41FA5}">
                      <a16:colId xmlns:a16="http://schemas.microsoft.com/office/drawing/2014/main" val="20004"/>
                    </a:ext>
                  </a:extLst>
                </a:gridCol>
                <a:gridCol w="521875">
                  <a:extLst>
                    <a:ext uri="{9D8B030D-6E8A-4147-A177-3AD203B41FA5}">
                      <a16:colId xmlns:a16="http://schemas.microsoft.com/office/drawing/2014/main" val="20005"/>
                    </a:ext>
                  </a:extLst>
                </a:gridCol>
                <a:gridCol w="521875">
                  <a:extLst>
                    <a:ext uri="{9D8B030D-6E8A-4147-A177-3AD203B41FA5}">
                      <a16:colId xmlns:a16="http://schemas.microsoft.com/office/drawing/2014/main" val="20006"/>
                    </a:ext>
                  </a:extLst>
                </a:gridCol>
                <a:gridCol w="869775">
                  <a:extLst>
                    <a:ext uri="{9D8B030D-6E8A-4147-A177-3AD203B41FA5}">
                      <a16:colId xmlns:a16="http://schemas.microsoft.com/office/drawing/2014/main" val="20007"/>
                    </a:ext>
                  </a:extLst>
                </a:gridCol>
                <a:gridCol w="695825">
                  <a:extLst>
                    <a:ext uri="{9D8B030D-6E8A-4147-A177-3AD203B41FA5}">
                      <a16:colId xmlns:a16="http://schemas.microsoft.com/office/drawing/2014/main" val="20008"/>
                    </a:ext>
                  </a:extLst>
                </a:gridCol>
                <a:gridCol w="924150">
                  <a:extLst>
                    <a:ext uri="{9D8B030D-6E8A-4147-A177-3AD203B41FA5}">
                      <a16:colId xmlns:a16="http://schemas.microsoft.com/office/drawing/2014/main" val="20009"/>
                    </a:ext>
                  </a:extLst>
                </a:gridCol>
                <a:gridCol w="1206825">
                  <a:extLst>
                    <a:ext uri="{9D8B030D-6E8A-4147-A177-3AD203B41FA5}">
                      <a16:colId xmlns:a16="http://schemas.microsoft.com/office/drawing/2014/main" val="20010"/>
                    </a:ext>
                  </a:extLst>
                </a:gridCol>
                <a:gridCol w="739300">
                  <a:extLst>
                    <a:ext uri="{9D8B030D-6E8A-4147-A177-3AD203B41FA5}">
                      <a16:colId xmlns:a16="http://schemas.microsoft.com/office/drawing/2014/main" val="20011"/>
                    </a:ext>
                  </a:extLst>
                </a:gridCol>
              </a:tblGrid>
              <a:tr h="437075">
                <a:tc gridSpan="12">
                  <a:txBody>
                    <a:bodyPr/>
                    <a:lstStyle/>
                    <a:p>
                      <a:pPr marL="0" marR="0" lvl="0" indent="0" algn="ctr" rtl="0">
                        <a:spcBef>
                          <a:spcPts val="0"/>
                        </a:spcBef>
                        <a:spcAft>
                          <a:spcPts val="0"/>
                        </a:spcAft>
                        <a:buNone/>
                      </a:pPr>
                      <a:r>
                        <a:rPr lang="en-US" sz="1900" u="none" strike="noStrike" cap="none"/>
                        <a:t>Bogus Basin Trophy</a:t>
                      </a:r>
                      <a:endParaRPr sz="1900" b="1" i="0" u="none" strike="noStrike" cap="none">
                        <a:solidFill>
                          <a:srgbClr val="000000"/>
                        </a:solidFill>
                        <a:latin typeface="Calibri"/>
                        <a:ea typeface="Calibri"/>
                        <a:cs typeface="Calibri"/>
                        <a:sym typeface="Calibri"/>
                      </a:endParaRPr>
                    </a:p>
                  </a:txBody>
                  <a:tcPr marL="7000" marR="7000" marT="700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359800">
                <a:tc>
                  <a:txBody>
                    <a:bodyPr/>
                    <a:lstStyle/>
                    <a:p>
                      <a:pPr marL="0" marR="0" lvl="0" indent="0" algn="l" rtl="0">
                        <a:spcBef>
                          <a:spcPts val="0"/>
                        </a:spcBef>
                        <a:spcAft>
                          <a:spcPts val="0"/>
                        </a:spcAft>
                        <a:buNone/>
                      </a:pPr>
                      <a:r>
                        <a:rPr lang="en-US" sz="1200" u="none" strike="noStrike" cap="none"/>
                        <a:t>Monza High</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Race 1</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Race 2</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Race 3</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Race 4</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Race 5</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Race 6</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 Dotty Clark</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Tota Points </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Students  On Roster at the end of the 4th Race</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l" rtl="0">
                        <a:spcBef>
                          <a:spcPts val="0"/>
                        </a:spcBef>
                        <a:spcAft>
                          <a:spcPts val="0"/>
                        </a:spcAft>
                        <a:buNone/>
                      </a:pPr>
                      <a:r>
                        <a:rPr lang="en-US" sz="1200" u="none" strike="noStrike" cap="none"/>
                        <a:t>Total Points divided by # of Racers on Roster after Race #4</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Team Average</a:t>
                      </a:r>
                      <a:endParaRPr sz="1200" b="1" i="0" u="none" strike="noStrike" cap="none">
                        <a:solidFill>
                          <a:srgbClr val="000000"/>
                        </a:solidFill>
                        <a:latin typeface="Calibri"/>
                        <a:ea typeface="Calibri"/>
                        <a:cs typeface="Calibri"/>
                        <a:sym typeface="Calibri"/>
                      </a:endParaRPr>
                    </a:p>
                  </a:txBody>
                  <a:tcPr marL="7000" marR="7000" marT="7000" marB="0" anchor="b"/>
                </a:tc>
                <a:extLst>
                  <a:ext uri="{0D108BD9-81ED-4DB2-BD59-A6C34878D82A}">
                    <a16:rowId xmlns:a16="http://schemas.microsoft.com/office/drawing/2014/main" val="10001"/>
                  </a:ext>
                </a:extLst>
              </a:tr>
              <a:tr h="271950">
                <a:tc>
                  <a:txBody>
                    <a:bodyPr/>
                    <a:lstStyle/>
                    <a:p>
                      <a:pPr marL="0" marR="0" lvl="0" indent="0" algn="l" rtl="0">
                        <a:spcBef>
                          <a:spcPts val="0"/>
                        </a:spcBef>
                        <a:spcAft>
                          <a:spcPts val="0"/>
                        </a:spcAft>
                        <a:buNone/>
                      </a:pPr>
                      <a:r>
                        <a:rPr lang="en-US" sz="1200" u="none" strike="noStrike" cap="none"/>
                        <a:t>Points</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110</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97</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115</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95</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114</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102</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124</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757</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b="1" u="none" strike="noStrike" cap="none"/>
                        <a:t>18</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l" rtl="0">
                        <a:spcBef>
                          <a:spcPts val="0"/>
                        </a:spcBef>
                        <a:spcAft>
                          <a:spcPts val="0"/>
                        </a:spcAft>
                        <a:buNone/>
                      </a:pPr>
                      <a:r>
                        <a:rPr lang="en-US" sz="1200" b="1" u="none" strike="noStrike" cap="none"/>
                        <a:t>757/18 = 42.05 </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b="1" u="none" strike="noStrike" cap="none"/>
                        <a:t>*42</a:t>
                      </a:r>
                      <a:endParaRPr sz="1200" b="1" i="0" u="none" strike="noStrike" cap="none">
                        <a:solidFill>
                          <a:srgbClr val="000000"/>
                        </a:solidFill>
                        <a:latin typeface="Calibri"/>
                        <a:ea typeface="Calibri"/>
                        <a:cs typeface="Calibri"/>
                        <a:sym typeface="Calibri"/>
                      </a:endParaRPr>
                    </a:p>
                  </a:txBody>
                  <a:tcPr marL="7000" marR="7000" marT="7000" marB="0" anchor="b"/>
                </a:tc>
                <a:extLst>
                  <a:ext uri="{0D108BD9-81ED-4DB2-BD59-A6C34878D82A}">
                    <a16:rowId xmlns:a16="http://schemas.microsoft.com/office/drawing/2014/main" val="10002"/>
                  </a:ext>
                </a:extLst>
              </a:tr>
              <a:tr h="271950">
                <a:tc>
                  <a:txBody>
                    <a:bodyPr/>
                    <a:lstStyle/>
                    <a:p>
                      <a:pPr marL="0" marR="0" lvl="0" indent="0" algn="l" rtl="0">
                        <a:spcBef>
                          <a:spcPts val="0"/>
                        </a:spcBef>
                        <a:spcAft>
                          <a:spcPts val="0"/>
                        </a:spcAft>
                        <a:buNone/>
                      </a:pPr>
                      <a:r>
                        <a:rPr lang="en-US" sz="1200" u="none" strike="noStrike" cap="none"/>
                        <a:t>Racers</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17</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16</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19</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18</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b="1" u="none" strike="noStrike" cap="none"/>
                        <a:t>1</a:t>
                      </a:r>
                      <a:r>
                        <a:rPr lang="en-US" sz="1200" b="1"/>
                        <a:t>8</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b="0" i="0" u="none" strike="noStrike" cap="none">
                          <a:solidFill>
                            <a:srgbClr val="000000"/>
                          </a:solidFill>
                          <a:latin typeface="Calibri"/>
                          <a:ea typeface="Calibri"/>
                          <a:cs typeface="Calibri"/>
                          <a:sym typeface="Calibri"/>
                        </a:rPr>
                        <a:t>17</a:t>
                      </a:r>
                      <a:endParaRPr/>
                    </a:p>
                  </a:txBody>
                  <a:tcPr marL="7000" marR="7000" marT="7000" marB="0" anchor="b"/>
                </a:tc>
                <a:tc>
                  <a:txBody>
                    <a:bodyPr/>
                    <a:lstStyle/>
                    <a:p>
                      <a:pPr marL="0" marR="0" lvl="0" indent="0" algn="ctr" rtl="0">
                        <a:spcBef>
                          <a:spcPts val="0"/>
                        </a:spcBef>
                        <a:spcAft>
                          <a:spcPts val="0"/>
                        </a:spcAft>
                        <a:buNone/>
                      </a:pPr>
                      <a:r>
                        <a:rPr lang="en-US" sz="1200" u="none" strike="noStrike" cap="none"/>
                        <a:t>17</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 </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 </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l" rtl="0">
                        <a:spcBef>
                          <a:spcPts val="0"/>
                        </a:spcBef>
                        <a:spcAft>
                          <a:spcPts val="0"/>
                        </a:spcAft>
                        <a:buNone/>
                      </a:pPr>
                      <a:r>
                        <a:rPr lang="en-US" sz="1200" u="none" strike="noStrike" cap="none"/>
                        <a:t> </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 </a:t>
                      </a:r>
                      <a:endParaRPr sz="1200" b="0" i="0" u="none" strike="noStrike" cap="none">
                        <a:solidFill>
                          <a:srgbClr val="000000"/>
                        </a:solidFill>
                        <a:latin typeface="Calibri"/>
                        <a:ea typeface="Calibri"/>
                        <a:cs typeface="Calibri"/>
                        <a:sym typeface="Calibri"/>
                      </a:endParaRPr>
                    </a:p>
                  </a:txBody>
                  <a:tcPr marL="7000" marR="7000" marT="7000" marB="0" anchor="b"/>
                </a:tc>
                <a:extLst>
                  <a:ext uri="{0D108BD9-81ED-4DB2-BD59-A6C34878D82A}">
                    <a16:rowId xmlns:a16="http://schemas.microsoft.com/office/drawing/2014/main" val="10003"/>
                  </a:ext>
                </a:extLst>
              </a:tr>
              <a:tr h="271950">
                <a:tc>
                  <a:txBody>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extLst>
                  <a:ext uri="{0D108BD9-81ED-4DB2-BD59-A6C34878D82A}">
                    <a16:rowId xmlns:a16="http://schemas.microsoft.com/office/drawing/2014/main" val="10004"/>
                  </a:ext>
                </a:extLst>
              </a:tr>
              <a:tr h="543925">
                <a:tc>
                  <a:txBody>
                    <a:bodyPr/>
                    <a:lstStyle/>
                    <a:p>
                      <a:pPr marL="0" marR="0" lvl="0" indent="0" algn="l" rtl="0">
                        <a:spcBef>
                          <a:spcPts val="0"/>
                        </a:spcBef>
                        <a:spcAft>
                          <a:spcPts val="0"/>
                        </a:spcAft>
                        <a:buNone/>
                      </a:pPr>
                      <a:r>
                        <a:rPr lang="en-US" sz="1200" u="none" strike="noStrike" cap="none"/>
                        <a:t>Silverstone High</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Race 1</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Race 2</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Race 3</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Race 4</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Race 5</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Race 6</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 Dotty Clark</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Total Points </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 </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l" rtl="0">
                        <a:spcBef>
                          <a:spcPts val="0"/>
                        </a:spcBef>
                        <a:spcAft>
                          <a:spcPts val="0"/>
                        </a:spcAft>
                        <a:buNone/>
                      </a:pPr>
                      <a:r>
                        <a:rPr lang="en-US" sz="1200" u="none" strike="noStrike" cap="none"/>
                        <a:t> </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 </a:t>
                      </a:r>
                      <a:endParaRPr sz="1200" b="1" i="0" u="none" strike="noStrike" cap="none">
                        <a:solidFill>
                          <a:srgbClr val="000000"/>
                        </a:solidFill>
                        <a:latin typeface="Calibri"/>
                        <a:ea typeface="Calibri"/>
                        <a:cs typeface="Calibri"/>
                        <a:sym typeface="Calibri"/>
                      </a:endParaRPr>
                    </a:p>
                  </a:txBody>
                  <a:tcPr marL="7000" marR="7000" marT="7000" marB="0" anchor="b"/>
                </a:tc>
                <a:extLst>
                  <a:ext uri="{0D108BD9-81ED-4DB2-BD59-A6C34878D82A}">
                    <a16:rowId xmlns:a16="http://schemas.microsoft.com/office/drawing/2014/main" val="10005"/>
                  </a:ext>
                </a:extLst>
              </a:tr>
              <a:tr h="271950">
                <a:tc>
                  <a:txBody>
                    <a:bodyPr/>
                    <a:lstStyle/>
                    <a:p>
                      <a:pPr marL="0" marR="0" lvl="0" indent="0" algn="l" rtl="0">
                        <a:spcBef>
                          <a:spcPts val="0"/>
                        </a:spcBef>
                        <a:spcAft>
                          <a:spcPts val="0"/>
                        </a:spcAft>
                        <a:buNone/>
                      </a:pPr>
                      <a:r>
                        <a:rPr lang="en-US" sz="1200" u="none" strike="noStrike" cap="none"/>
                        <a:t>Points</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481</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513</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453</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463</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419</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433</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458</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3220</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b="1" u="none" strike="noStrike" cap="none"/>
                        <a:t>7</a:t>
                      </a:r>
                      <a:r>
                        <a:rPr lang="en-US" sz="1200" b="1"/>
                        <a:t>7</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l" rtl="0">
                        <a:spcBef>
                          <a:spcPts val="0"/>
                        </a:spcBef>
                        <a:spcAft>
                          <a:spcPts val="0"/>
                        </a:spcAft>
                        <a:buNone/>
                      </a:pPr>
                      <a:r>
                        <a:rPr lang="en-US" sz="1200" b="1" u="none" strike="noStrike" cap="none"/>
                        <a:t>3220/77=41.8</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b="1" u="none" strike="noStrike" cap="none"/>
                        <a:t>42</a:t>
                      </a:r>
                      <a:endParaRPr sz="1200" b="1" i="0" u="none" strike="noStrike" cap="none">
                        <a:solidFill>
                          <a:srgbClr val="000000"/>
                        </a:solidFill>
                        <a:latin typeface="Calibri"/>
                        <a:ea typeface="Calibri"/>
                        <a:cs typeface="Calibri"/>
                        <a:sym typeface="Calibri"/>
                      </a:endParaRPr>
                    </a:p>
                  </a:txBody>
                  <a:tcPr marL="7000" marR="7000" marT="7000" marB="0" anchor="b"/>
                </a:tc>
                <a:extLst>
                  <a:ext uri="{0D108BD9-81ED-4DB2-BD59-A6C34878D82A}">
                    <a16:rowId xmlns:a16="http://schemas.microsoft.com/office/drawing/2014/main" val="10006"/>
                  </a:ext>
                </a:extLst>
              </a:tr>
              <a:tr h="271950">
                <a:tc>
                  <a:txBody>
                    <a:bodyPr/>
                    <a:lstStyle/>
                    <a:p>
                      <a:pPr marL="0" marR="0" lvl="0" indent="0" algn="l" rtl="0">
                        <a:spcBef>
                          <a:spcPts val="0"/>
                        </a:spcBef>
                        <a:spcAft>
                          <a:spcPts val="0"/>
                        </a:spcAft>
                        <a:buNone/>
                      </a:pPr>
                      <a:r>
                        <a:rPr lang="en-US" sz="1200" u="none" strike="noStrike" cap="none"/>
                        <a:t>Racers</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80</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88</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76</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74</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b="1" u="none" strike="noStrike" cap="none"/>
                        <a:t>77</a:t>
                      </a:r>
                      <a:endParaRPr sz="1200" b="1"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b="0" i="0" u="none" strike="noStrike" cap="none">
                          <a:solidFill>
                            <a:srgbClr val="000000"/>
                          </a:solidFill>
                          <a:latin typeface="Calibri"/>
                          <a:ea typeface="Calibri"/>
                          <a:cs typeface="Calibri"/>
                          <a:sym typeface="Calibri"/>
                        </a:rPr>
                        <a:t>73</a:t>
                      </a:r>
                      <a:endParaRPr/>
                    </a:p>
                  </a:txBody>
                  <a:tcPr marL="7000" marR="7000" marT="7000" marB="0" anchor="b"/>
                </a:tc>
                <a:tc>
                  <a:txBody>
                    <a:bodyPr/>
                    <a:lstStyle/>
                    <a:p>
                      <a:pPr marL="0" marR="0" lvl="0" indent="0" algn="ctr" rtl="0">
                        <a:spcBef>
                          <a:spcPts val="0"/>
                        </a:spcBef>
                        <a:spcAft>
                          <a:spcPts val="0"/>
                        </a:spcAft>
                        <a:buNone/>
                      </a:pPr>
                      <a:r>
                        <a:rPr lang="en-US" sz="1200" u="none" strike="noStrike" cap="none"/>
                        <a:t>69</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 </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 </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l" rtl="0">
                        <a:spcBef>
                          <a:spcPts val="0"/>
                        </a:spcBef>
                        <a:spcAft>
                          <a:spcPts val="0"/>
                        </a:spcAft>
                        <a:buNone/>
                      </a:pPr>
                      <a:r>
                        <a:rPr lang="en-US" sz="1200" u="none" strike="noStrike" cap="none"/>
                        <a:t> </a:t>
                      </a: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r>
                        <a:rPr lang="en-US" sz="1200" u="none" strike="noStrike" cap="none"/>
                        <a:t> </a:t>
                      </a:r>
                      <a:endParaRPr sz="1200" b="0" i="0" u="none" strike="noStrike" cap="none">
                        <a:solidFill>
                          <a:srgbClr val="000000"/>
                        </a:solidFill>
                        <a:latin typeface="Calibri"/>
                        <a:ea typeface="Calibri"/>
                        <a:cs typeface="Calibri"/>
                        <a:sym typeface="Calibri"/>
                      </a:endParaRPr>
                    </a:p>
                  </a:txBody>
                  <a:tcPr marL="7000" marR="7000" marT="7000" marB="0" anchor="b"/>
                </a:tc>
                <a:extLst>
                  <a:ext uri="{0D108BD9-81ED-4DB2-BD59-A6C34878D82A}">
                    <a16:rowId xmlns:a16="http://schemas.microsoft.com/office/drawing/2014/main" val="10007"/>
                  </a:ext>
                </a:extLst>
              </a:tr>
              <a:tr h="271950">
                <a:tc>
                  <a:txBody>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tc>
                  <a:txBody>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a:txBody>
                  <a:tcPr marL="7000" marR="7000" marT="7000" marB="0" anchor="b"/>
                </a:tc>
                <a:extLst>
                  <a:ext uri="{0D108BD9-81ED-4DB2-BD59-A6C34878D82A}">
                    <a16:rowId xmlns:a16="http://schemas.microsoft.com/office/drawing/2014/main" val="10008"/>
                  </a:ext>
                </a:extLst>
              </a:tr>
              <a:tr h="339950">
                <a:tc gridSpan="12">
                  <a:txBody>
                    <a:bodyPr/>
                    <a:lstStyle/>
                    <a:p>
                      <a:pPr marL="0" marR="0" lvl="0" indent="0" algn="ctr" rtl="0">
                        <a:spcBef>
                          <a:spcPts val="0"/>
                        </a:spcBef>
                        <a:spcAft>
                          <a:spcPts val="0"/>
                        </a:spcAft>
                        <a:buNone/>
                      </a:pPr>
                      <a:r>
                        <a:rPr lang="en-US" sz="1500" u="none" strike="noStrike" cap="none"/>
                        <a:t>Max Verstappen competes in EXP, SBI and FSI = 3 on Roster</a:t>
                      </a:r>
                      <a:endParaRPr sz="1500" b="1" i="1" u="none" strike="noStrike" cap="none">
                        <a:solidFill>
                          <a:srgbClr val="000000"/>
                        </a:solidFill>
                        <a:latin typeface="Calibri"/>
                        <a:ea typeface="Calibri"/>
                        <a:cs typeface="Calibri"/>
                        <a:sym typeface="Calibri"/>
                      </a:endParaRPr>
                    </a:p>
                  </a:txBody>
                  <a:tcPr marL="7000" marR="7000" marT="700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339950">
                <a:tc gridSpan="12">
                  <a:txBody>
                    <a:bodyPr/>
                    <a:lstStyle/>
                    <a:p>
                      <a:pPr marL="0" marR="0" lvl="0" indent="0" algn="ctr" rtl="0">
                        <a:spcBef>
                          <a:spcPts val="0"/>
                        </a:spcBef>
                        <a:spcAft>
                          <a:spcPts val="0"/>
                        </a:spcAft>
                        <a:buNone/>
                      </a:pPr>
                      <a:r>
                        <a:rPr lang="en-US" sz="1500" u="none" strike="noStrike" cap="none"/>
                        <a:t>Fernando Alonso competes in SBN and NNO = 2 on Roster</a:t>
                      </a:r>
                      <a:endParaRPr/>
                    </a:p>
                    <a:p>
                      <a:pPr marL="0" marR="0" lvl="0" indent="0" algn="ctr" rtl="0">
                        <a:spcBef>
                          <a:spcPts val="0"/>
                        </a:spcBef>
                        <a:spcAft>
                          <a:spcPts val="0"/>
                        </a:spcAft>
                        <a:buNone/>
                      </a:pPr>
                      <a:r>
                        <a:rPr lang="en-US" sz="1500" b="1" i="1" u="none" strike="noStrike" cap="none">
                          <a:solidFill>
                            <a:srgbClr val="000000"/>
                          </a:solidFill>
                          <a:latin typeface="Calibri"/>
                          <a:ea typeface="Calibri"/>
                          <a:cs typeface="Calibri"/>
                          <a:sym typeface="Calibri"/>
                        </a:rPr>
                        <a:t>*Monza HS wins 42.05 vs 41.8</a:t>
                      </a:r>
                      <a:endParaRPr/>
                    </a:p>
                  </a:txBody>
                  <a:tcPr marL="7000" marR="7000" marT="700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8">
          <a:extLst>
            <a:ext uri="{FF2B5EF4-FFF2-40B4-BE49-F238E27FC236}">
              <a16:creationId xmlns:a16="http://schemas.microsoft.com/office/drawing/2014/main" id="{238CC1E1-EEA8-0BB4-EC38-9A92166D50DF}"/>
            </a:ext>
          </a:extLst>
        </p:cNvPr>
        <p:cNvGrpSpPr/>
        <p:nvPr/>
      </p:nvGrpSpPr>
      <p:grpSpPr>
        <a:xfrm>
          <a:off x="0" y="0"/>
          <a:ext cx="0" cy="0"/>
          <a:chOff x="0" y="0"/>
          <a:chExt cx="0" cy="0"/>
        </a:xfrm>
      </p:grpSpPr>
      <p:sp>
        <p:nvSpPr>
          <p:cNvPr id="259" name="Google Shape;259;p24">
            <a:extLst>
              <a:ext uri="{FF2B5EF4-FFF2-40B4-BE49-F238E27FC236}">
                <a16:creationId xmlns:a16="http://schemas.microsoft.com/office/drawing/2014/main" id="{8FC30242-9D16-7188-B332-135DEAA0464A}"/>
              </a:ext>
            </a:extLst>
          </p:cNvPr>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dirty="0"/>
              <a:t>Dotty Clark Bib Seeding</a:t>
            </a:r>
            <a:endParaRPr dirty="0"/>
          </a:p>
        </p:txBody>
      </p:sp>
      <p:sp>
        <p:nvSpPr>
          <p:cNvPr id="260" name="Google Shape;260;p24">
            <a:extLst>
              <a:ext uri="{FF2B5EF4-FFF2-40B4-BE49-F238E27FC236}">
                <a16:creationId xmlns:a16="http://schemas.microsoft.com/office/drawing/2014/main" id="{F78984FA-3789-26A6-AC64-FDBA4046EBF9}"/>
              </a:ext>
            </a:extLst>
          </p:cNvPr>
          <p:cNvSpPr txBox="1">
            <a:spLocks noGrp="1"/>
          </p:cNvSpPr>
          <p:nvPr>
            <p:ph type="body" idx="1"/>
          </p:nvPr>
        </p:nvSpPr>
        <p:spPr>
          <a:xfrm>
            <a:off x="152400" y="1100628"/>
            <a:ext cx="8686800" cy="3852372"/>
          </a:xfrm>
          <a:prstGeom prst="rect">
            <a:avLst/>
          </a:prstGeom>
          <a:noFill/>
          <a:ln>
            <a:noFill/>
          </a:ln>
        </p:spPr>
        <p:txBody>
          <a:bodyPr spcFirstLastPara="1" wrap="square" lIns="91425" tIns="45700" rIns="91425" bIns="45700" anchor="t" anchorCtr="0">
            <a:normAutofit/>
          </a:bodyPr>
          <a:lstStyle/>
          <a:p>
            <a:pPr marL="342900" lvl="0" indent="-342900" algn="l" rtl="0">
              <a:spcBef>
                <a:spcPts val="800"/>
              </a:spcBef>
              <a:spcAft>
                <a:spcPts val="0"/>
              </a:spcAft>
              <a:buClr>
                <a:schemeClr val="dk1"/>
              </a:buClr>
              <a:buSzPts val="1800"/>
              <a:buFont typeface="Arial" panose="020B0604020202020204" pitchFamily="34" charset="0"/>
              <a:buChar char="•"/>
            </a:pPr>
            <a:r>
              <a:rPr lang="en-US" sz="1800" dirty="0"/>
              <a:t>Racers who have participated in 6 events in that discipline go first followed by those with  5, 4 and 3 races.</a:t>
            </a:r>
          </a:p>
          <a:p>
            <a:pPr marL="800100" lvl="1">
              <a:spcBef>
                <a:spcPts val="800"/>
              </a:spcBef>
              <a:buClr>
                <a:schemeClr val="dk1"/>
              </a:buClr>
              <a:buFont typeface="Arial" panose="020B0604020202020204" pitchFamily="34" charset="0"/>
              <a:buChar char="•"/>
            </a:pPr>
            <a:r>
              <a:rPr lang="en-US" sz="1800" b="1" dirty="0"/>
              <a:t>A student with the fastest average time of the 6 races goes first followed in order after that.</a:t>
            </a:r>
          </a:p>
          <a:p>
            <a:pPr marL="342900">
              <a:buFont typeface="Arial" panose="020B0604020202020204" pitchFamily="34" charset="0"/>
              <a:buChar char="•"/>
            </a:pPr>
            <a:r>
              <a:rPr lang="en-US" sz="1800" dirty="0"/>
              <a:t>Female Racers go first using the same criteria for seeding</a:t>
            </a:r>
          </a:p>
          <a:p>
            <a:pPr marL="342900">
              <a:buFont typeface="Arial" panose="020B0604020202020204" pitchFamily="34" charset="0"/>
              <a:buChar char="•"/>
            </a:pPr>
            <a:r>
              <a:rPr lang="en-US" sz="1800" dirty="0"/>
              <a:t>If you have racers competing in multiple events allow them to go ahead of other racers.  You can identify them as they will have multiple bibs.</a:t>
            </a:r>
          </a:p>
          <a:p>
            <a:pPr marL="457200" lvl="1" indent="0">
              <a:spcBef>
                <a:spcPts val="800"/>
              </a:spcBef>
              <a:buClr>
                <a:schemeClr val="dk1"/>
              </a:buClr>
              <a:buNone/>
            </a:pPr>
            <a:endParaRPr sz="1800" b="0" dirty="0"/>
          </a:p>
          <a:p>
            <a:pPr marL="342900" lvl="0" indent="-241300" algn="l" rtl="0">
              <a:spcBef>
                <a:spcPts val="800"/>
              </a:spcBef>
              <a:spcAft>
                <a:spcPts val="0"/>
              </a:spcAft>
              <a:buClr>
                <a:schemeClr val="dk1"/>
              </a:buClr>
              <a:buSzPts val="1600"/>
              <a:buFont typeface="Arial"/>
              <a:buNone/>
            </a:pPr>
            <a:endParaRPr dirty="0"/>
          </a:p>
        </p:txBody>
      </p:sp>
    </p:spTree>
    <p:extLst>
      <p:ext uri="{BB962C8B-B14F-4D97-AF65-F5344CB8AC3E}">
        <p14:creationId xmlns:p14="http://schemas.microsoft.com/office/powerpoint/2010/main" val="1092202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0">
          <a:extLst>
            <a:ext uri="{FF2B5EF4-FFF2-40B4-BE49-F238E27FC236}">
              <a16:creationId xmlns:a16="http://schemas.microsoft.com/office/drawing/2014/main" id="{94944420-6ED9-B889-DDF4-45160D744562}"/>
            </a:ext>
          </a:extLst>
        </p:cNvPr>
        <p:cNvGrpSpPr/>
        <p:nvPr/>
      </p:nvGrpSpPr>
      <p:grpSpPr>
        <a:xfrm>
          <a:off x="0" y="0"/>
          <a:ext cx="0" cy="0"/>
          <a:chOff x="0" y="0"/>
          <a:chExt cx="0" cy="0"/>
        </a:xfrm>
      </p:grpSpPr>
      <p:sp>
        <p:nvSpPr>
          <p:cNvPr id="271" name="Google Shape;271;p26">
            <a:extLst>
              <a:ext uri="{FF2B5EF4-FFF2-40B4-BE49-F238E27FC236}">
                <a16:creationId xmlns:a16="http://schemas.microsoft.com/office/drawing/2014/main" id="{69EB1C5E-0F98-2CB6-84A7-E1E2A78AE94F}"/>
              </a:ext>
            </a:extLst>
          </p:cNvPr>
          <p:cNvSpPr txBox="1">
            <a:spLocks noGrp="1"/>
          </p:cNvSpPr>
          <p:nvPr>
            <p:ph type="title"/>
          </p:nvPr>
        </p:nvSpPr>
        <p:spPr>
          <a:xfrm>
            <a:off x="811530" y="172473"/>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dirty="0"/>
              <a:t>Day Tickets and Discounts</a:t>
            </a:r>
            <a:endParaRPr dirty="0"/>
          </a:p>
        </p:txBody>
      </p:sp>
      <p:sp>
        <p:nvSpPr>
          <p:cNvPr id="272" name="Google Shape;272;p26">
            <a:extLst>
              <a:ext uri="{FF2B5EF4-FFF2-40B4-BE49-F238E27FC236}">
                <a16:creationId xmlns:a16="http://schemas.microsoft.com/office/drawing/2014/main" id="{04D8A68C-6EE7-D39F-569F-0005442BF94D}"/>
              </a:ext>
            </a:extLst>
          </p:cNvPr>
          <p:cNvSpPr txBox="1">
            <a:spLocks noGrp="1"/>
          </p:cNvSpPr>
          <p:nvPr>
            <p:ph type="body" idx="1"/>
          </p:nvPr>
        </p:nvSpPr>
        <p:spPr>
          <a:xfrm>
            <a:off x="822960" y="914400"/>
            <a:ext cx="7520940" cy="3766077"/>
          </a:xfrm>
          <a:prstGeom prst="rect">
            <a:avLst/>
          </a:prstGeom>
          <a:noFill/>
          <a:ln>
            <a:noFill/>
          </a:ln>
        </p:spPr>
        <p:txBody>
          <a:bodyPr spcFirstLastPara="1" wrap="square" lIns="91425" tIns="45700" rIns="91425" bIns="45700" anchor="t" anchorCtr="0">
            <a:normAutofit fontScale="62500" lnSpcReduction="20000"/>
          </a:bodyPr>
          <a:lstStyle/>
          <a:p>
            <a:pPr marL="800100" lvl="1">
              <a:spcBef>
                <a:spcPts val="0"/>
              </a:spcBef>
              <a:buClr>
                <a:schemeClr val="dk1"/>
              </a:buClr>
              <a:buSzPct val="100000"/>
              <a:buFont typeface="Arial" panose="020B0604020202020204" pitchFamily="34" charset="0"/>
              <a:buChar char="•"/>
            </a:pPr>
            <a:r>
              <a:rPr lang="en-US" sz="2400" b="1" dirty="0"/>
              <a:t>Student Day Tickets are $29.00/day (plus tax) $30.74 including tax</a:t>
            </a:r>
          </a:p>
          <a:p>
            <a:pPr marL="800100" lvl="1">
              <a:spcBef>
                <a:spcPts val="0"/>
              </a:spcBef>
              <a:buClr>
                <a:schemeClr val="dk1"/>
              </a:buClr>
              <a:buSzPct val="100000"/>
              <a:buFont typeface="Arial" panose="020B0604020202020204" pitchFamily="34" charset="0"/>
              <a:buChar char="•"/>
            </a:pPr>
            <a:endParaRPr lang="en-US" sz="2400" dirty="0"/>
          </a:p>
          <a:p>
            <a:pPr marL="800100" lvl="1">
              <a:spcBef>
                <a:spcPts val="0"/>
              </a:spcBef>
              <a:buClr>
                <a:schemeClr val="dk1"/>
              </a:buClr>
              <a:buSzPct val="100000"/>
              <a:buFont typeface="Arial" panose="020B0604020202020204" pitchFamily="34" charset="0"/>
              <a:buChar char="•"/>
            </a:pPr>
            <a:r>
              <a:rPr lang="en-US" sz="2400" b="0" dirty="0"/>
              <a:t>Students on the school roster are guaranteed a </a:t>
            </a:r>
            <a:r>
              <a:rPr lang="en-US" sz="2400" dirty="0"/>
              <a:t>day pass</a:t>
            </a:r>
            <a:r>
              <a:rPr lang="en-US" sz="2400" b="0" dirty="0"/>
              <a:t> on race days</a:t>
            </a:r>
            <a:endParaRPr lang="en-US" dirty="0"/>
          </a:p>
          <a:p>
            <a:pPr marL="800100" lvl="1">
              <a:spcBef>
                <a:spcPts val="800"/>
              </a:spcBef>
              <a:buClr>
                <a:schemeClr val="dk1"/>
              </a:buClr>
              <a:buSzPct val="100000"/>
              <a:buFont typeface="Arial" panose="020B0604020202020204" pitchFamily="34" charset="0"/>
              <a:buChar char="•"/>
            </a:pPr>
            <a:r>
              <a:rPr lang="en-US" sz="2400" b="0" dirty="0"/>
              <a:t>This day pass is good from Open to Close on the mountain</a:t>
            </a:r>
          </a:p>
          <a:p>
            <a:pPr marL="342900" lvl="0" indent="-342900" algn="l" rtl="0">
              <a:spcBef>
                <a:spcPts val="800"/>
              </a:spcBef>
              <a:spcAft>
                <a:spcPts val="0"/>
              </a:spcAft>
              <a:buClr>
                <a:schemeClr val="dk1"/>
              </a:buClr>
              <a:buSzPct val="100000"/>
              <a:buFont typeface="Arial" panose="020B0604020202020204" pitchFamily="34" charset="0"/>
              <a:buChar char="•"/>
            </a:pPr>
            <a:r>
              <a:rPr lang="en-US" sz="2400" dirty="0"/>
              <a:t>All Day Passes will be purchased on-line</a:t>
            </a:r>
          </a:p>
          <a:p>
            <a:pPr marL="800100" lvl="1">
              <a:spcBef>
                <a:spcPts val="800"/>
              </a:spcBef>
              <a:buClr>
                <a:schemeClr val="dk1"/>
              </a:buClr>
              <a:buSzPct val="100000"/>
              <a:buFont typeface="Arial" panose="020B0604020202020204" pitchFamily="34" charset="0"/>
              <a:buChar char="•"/>
            </a:pPr>
            <a:r>
              <a:rPr lang="en-US" sz="2400" b="0" dirty="0"/>
              <a:t>Parents of students without a Season Pass will be emailed a link that will be used to enable you to purchase tickets for School Race Program Days at the reduced price.</a:t>
            </a:r>
          </a:p>
          <a:p>
            <a:pPr marL="800100" lvl="1">
              <a:spcBef>
                <a:spcPts val="800"/>
              </a:spcBef>
              <a:buClr>
                <a:schemeClr val="dk1"/>
              </a:buClr>
              <a:buSzPct val="100000"/>
              <a:buFont typeface="Arial" panose="020B0604020202020204" pitchFamily="34" charset="0"/>
              <a:buChar char="•"/>
            </a:pPr>
            <a:r>
              <a:rPr lang="en-US" sz="2400" dirty="0"/>
              <a:t>Plan on spending up to 15 minutes registering on the Bogus Basin website when setting up your account </a:t>
            </a:r>
          </a:p>
          <a:p>
            <a:pPr marL="1257300" lvl="2">
              <a:spcBef>
                <a:spcPts val="800"/>
              </a:spcBef>
              <a:buClr>
                <a:schemeClr val="dk1"/>
              </a:buClr>
              <a:buSzPct val="100000"/>
              <a:buFont typeface="Arial" panose="020B0604020202020204" pitchFamily="34" charset="0"/>
              <a:buChar char="•"/>
            </a:pPr>
            <a:r>
              <a:rPr lang="en-US" sz="2400" b="0" dirty="0"/>
              <a:t>After you register you will be able to reload your student's media card/day pass, and it will be much faster</a:t>
            </a:r>
          </a:p>
          <a:p>
            <a:pPr marL="914400" lvl="2" indent="0">
              <a:spcBef>
                <a:spcPts val="800"/>
              </a:spcBef>
              <a:buClr>
                <a:schemeClr val="dk1"/>
              </a:buClr>
              <a:buSzPct val="100000"/>
              <a:buNone/>
            </a:pPr>
            <a:r>
              <a:rPr lang="en-US" sz="2400" dirty="0"/>
              <a:t>.</a:t>
            </a:r>
            <a:endParaRPr lang="en-US" sz="2400" b="0" dirty="0"/>
          </a:p>
          <a:p>
            <a:pPr marL="1257300" lvl="2">
              <a:spcBef>
                <a:spcPts val="800"/>
              </a:spcBef>
              <a:buClr>
                <a:schemeClr val="dk1"/>
              </a:buClr>
              <a:buSzPct val="100000"/>
              <a:buFont typeface="Arial" panose="020B0604020202020204" pitchFamily="34" charset="0"/>
              <a:buChar char="•"/>
            </a:pPr>
            <a:endParaRPr lang="en-US" sz="2400" b="0" dirty="0"/>
          </a:p>
          <a:p>
            <a:pPr marL="457200" lvl="1" indent="0">
              <a:spcBef>
                <a:spcPts val="800"/>
              </a:spcBef>
              <a:buClr>
                <a:schemeClr val="dk1"/>
              </a:buClr>
              <a:buSzPct val="100000"/>
              <a:buNone/>
            </a:pPr>
            <a:endParaRPr lang="en-US" sz="2400" b="0" dirty="0"/>
          </a:p>
          <a:p>
            <a:pPr marL="342900" lvl="0" indent="-342900" algn="l" rtl="0">
              <a:spcBef>
                <a:spcPts val="800"/>
              </a:spcBef>
              <a:spcAft>
                <a:spcPts val="0"/>
              </a:spcAft>
              <a:buClr>
                <a:schemeClr val="dk1"/>
              </a:buClr>
              <a:buSzPct val="100000"/>
              <a:buFont typeface="Arial" panose="020B0604020202020204" pitchFamily="34" charset="0"/>
              <a:buChar char="•"/>
            </a:pPr>
            <a:endParaRPr dirty="0"/>
          </a:p>
          <a:p>
            <a:pPr marL="342900" lvl="0" indent="-342900" algn="l" rtl="0">
              <a:spcBef>
                <a:spcPts val="800"/>
              </a:spcBef>
              <a:spcAft>
                <a:spcPts val="0"/>
              </a:spcAft>
              <a:buClr>
                <a:schemeClr val="dk1"/>
              </a:buClr>
              <a:buSzPct val="100000"/>
              <a:buNone/>
            </a:pPr>
            <a:endParaRPr dirty="0"/>
          </a:p>
        </p:txBody>
      </p:sp>
    </p:spTree>
    <p:extLst>
      <p:ext uri="{BB962C8B-B14F-4D97-AF65-F5344CB8AC3E}">
        <p14:creationId xmlns:p14="http://schemas.microsoft.com/office/powerpoint/2010/main" val="82364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26"/>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dirty="0"/>
              <a:t> Discounts on Nordic and Rental Equipment</a:t>
            </a:r>
            <a:endParaRPr dirty="0"/>
          </a:p>
        </p:txBody>
      </p:sp>
      <p:sp>
        <p:nvSpPr>
          <p:cNvPr id="272" name="Google Shape;272;p26"/>
          <p:cNvSpPr txBox="1">
            <a:spLocks noGrp="1"/>
          </p:cNvSpPr>
          <p:nvPr>
            <p:ph type="body" idx="1"/>
          </p:nvPr>
        </p:nvSpPr>
        <p:spPr>
          <a:xfrm>
            <a:off x="822960" y="1100628"/>
            <a:ext cx="7520940" cy="3579849"/>
          </a:xfrm>
          <a:prstGeom prst="rect">
            <a:avLst/>
          </a:prstGeom>
          <a:noFill/>
          <a:ln>
            <a:noFill/>
          </a:ln>
        </p:spPr>
        <p:txBody>
          <a:bodyPr spcFirstLastPara="1" wrap="square" lIns="91425" tIns="45700" rIns="91425" bIns="45700" anchor="t" anchorCtr="0">
            <a:normAutofit fontScale="77500" lnSpcReduction="20000"/>
          </a:bodyPr>
          <a:lstStyle/>
          <a:p>
            <a:pPr marL="342900" lvl="0" indent="-342900" algn="l" rtl="0">
              <a:spcBef>
                <a:spcPts val="800"/>
              </a:spcBef>
              <a:spcAft>
                <a:spcPts val="0"/>
              </a:spcAft>
              <a:buClr>
                <a:schemeClr val="dk1"/>
              </a:buClr>
              <a:buSzPct val="100000"/>
              <a:buFont typeface="Arial" panose="020B0604020202020204" pitchFamily="34" charset="0"/>
              <a:buChar char="•"/>
            </a:pPr>
            <a:endParaRPr dirty="0"/>
          </a:p>
          <a:p>
            <a:pPr marL="342900" lvl="0" indent="-342900" algn="l" rtl="0">
              <a:spcBef>
                <a:spcPts val="800"/>
              </a:spcBef>
              <a:spcAft>
                <a:spcPts val="0"/>
              </a:spcAft>
              <a:buClr>
                <a:schemeClr val="dk1"/>
              </a:buClr>
              <a:buSzPct val="100000"/>
              <a:buNone/>
            </a:pPr>
            <a:r>
              <a:rPr lang="en-US" sz="2400" b="0" dirty="0"/>
              <a:t>Rental packages (not individual pieces of equipment) $4.00 off.</a:t>
            </a:r>
            <a:endParaRPr dirty="0"/>
          </a:p>
          <a:p>
            <a:pPr marL="342900" lvl="0" indent="-342900" algn="l" rtl="0">
              <a:spcBef>
                <a:spcPts val="800"/>
              </a:spcBef>
              <a:spcAft>
                <a:spcPts val="0"/>
              </a:spcAft>
              <a:buClr>
                <a:schemeClr val="dk1"/>
              </a:buClr>
              <a:buSzPct val="100000"/>
              <a:buNone/>
            </a:pPr>
            <a:r>
              <a:rPr lang="en-US" b="0" dirty="0"/>
              <a:t>Rental Pricing is listed on the Bogus Basin website</a:t>
            </a:r>
            <a:endParaRPr dirty="0"/>
          </a:p>
          <a:p>
            <a:pPr marL="342900" lvl="0" indent="-342900" algn="l" rtl="0">
              <a:spcBef>
                <a:spcPts val="800"/>
              </a:spcBef>
              <a:spcAft>
                <a:spcPts val="0"/>
              </a:spcAft>
              <a:buClr>
                <a:schemeClr val="dk1"/>
              </a:buClr>
              <a:buSzPct val="100000"/>
              <a:buNone/>
            </a:pPr>
            <a:r>
              <a:rPr lang="en-US" sz="2100" i="1" dirty="0"/>
              <a:t>Students with financial difficulties can get free rental gear.  Contact your students school Adviser</a:t>
            </a:r>
            <a:endParaRPr dirty="0"/>
          </a:p>
          <a:p>
            <a:pPr marL="342900" lvl="0" indent="-342900" algn="l" rtl="0">
              <a:spcBef>
                <a:spcPts val="800"/>
              </a:spcBef>
              <a:spcAft>
                <a:spcPts val="0"/>
              </a:spcAft>
              <a:buClr>
                <a:schemeClr val="dk1"/>
              </a:buClr>
              <a:buSzPct val="100000"/>
              <a:buFont typeface="Arial"/>
              <a:buChar char="•"/>
            </a:pPr>
            <a:r>
              <a:rPr lang="en-US" sz="2400" b="0" dirty="0"/>
              <a:t> </a:t>
            </a:r>
            <a:r>
              <a:rPr lang="en-US" sz="2400" dirty="0"/>
              <a:t>Nordic</a:t>
            </a:r>
            <a:r>
              <a:rPr lang="en-US" sz="2400" b="0" dirty="0"/>
              <a:t>  </a:t>
            </a:r>
            <a:endParaRPr dirty="0"/>
          </a:p>
          <a:p>
            <a:pPr marL="402336" lvl="2" indent="-164591" algn="l" rtl="0">
              <a:spcBef>
                <a:spcPts val="300"/>
              </a:spcBef>
              <a:spcAft>
                <a:spcPts val="0"/>
              </a:spcAft>
              <a:buSzPct val="100000"/>
              <a:buFont typeface="Arial"/>
              <a:buChar char="•"/>
            </a:pPr>
            <a:r>
              <a:rPr lang="en-US" sz="2400" dirty="0"/>
              <a:t>Season Pass holders can add Nordic for $25.00</a:t>
            </a:r>
            <a:endParaRPr sz="2400" b="0" dirty="0"/>
          </a:p>
          <a:p>
            <a:pPr marL="402336" lvl="2" indent="-164591" algn="l" rtl="0">
              <a:spcBef>
                <a:spcPts val="300"/>
              </a:spcBef>
              <a:spcAft>
                <a:spcPts val="0"/>
              </a:spcAft>
              <a:buSzPct val="100000"/>
              <a:buFont typeface="Arial"/>
              <a:buChar char="•"/>
            </a:pPr>
            <a:r>
              <a:rPr lang="en-US" sz="2400" dirty="0"/>
              <a:t>$5.00 per race on individual race basis.</a:t>
            </a:r>
            <a:endParaRPr dirty="0"/>
          </a:p>
          <a:p>
            <a:pPr marL="402336" lvl="2" indent="-164591" algn="l" rtl="0">
              <a:spcBef>
                <a:spcPts val="300"/>
              </a:spcBef>
              <a:spcAft>
                <a:spcPts val="0"/>
              </a:spcAft>
              <a:buSzPct val="100000"/>
              <a:buFont typeface="Arial"/>
              <a:buChar char="•"/>
            </a:pPr>
            <a:r>
              <a:rPr lang="en-US" sz="2400" dirty="0"/>
              <a:t>Rental gear is free for race only</a:t>
            </a:r>
            <a:endParaRPr dirty="0"/>
          </a:p>
          <a:p>
            <a:pPr marL="402336" lvl="2" indent="-164591" algn="l" rtl="0">
              <a:spcBef>
                <a:spcPts val="300"/>
              </a:spcBef>
              <a:spcAft>
                <a:spcPts val="0"/>
              </a:spcAft>
              <a:buSzPct val="100000"/>
              <a:buFont typeface="Arial"/>
              <a:buChar char="•"/>
            </a:pPr>
            <a:r>
              <a:rPr lang="en-US" sz="2400" b="0" dirty="0"/>
              <a:t>We </a:t>
            </a:r>
            <a:r>
              <a:rPr lang="en-US" sz="2400" dirty="0"/>
              <a:t>have plenty of Nordic gear </a:t>
            </a:r>
            <a:endParaRPr sz="2400" b="0" dirty="0"/>
          </a:p>
          <a:p>
            <a:pPr marL="342900" lvl="0" indent="-342900" algn="l" rtl="0">
              <a:spcBef>
                <a:spcPts val="800"/>
              </a:spcBef>
              <a:spcAft>
                <a:spcPts val="0"/>
              </a:spcAft>
              <a:buClr>
                <a:schemeClr val="dk1"/>
              </a:buClr>
              <a:buSzPct val="100000"/>
              <a:buNone/>
            </a:pPr>
            <a:r>
              <a:rPr lang="en-US" sz="2400" b="0" dirty="0"/>
              <a:t>		</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2">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7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0">
          <a:extLst>
            <a:ext uri="{FF2B5EF4-FFF2-40B4-BE49-F238E27FC236}">
              <a16:creationId xmlns:a16="http://schemas.microsoft.com/office/drawing/2014/main" id="{5005FC16-EFFA-C6C5-635E-E947B45830F9}"/>
            </a:ext>
          </a:extLst>
        </p:cNvPr>
        <p:cNvGrpSpPr/>
        <p:nvPr/>
      </p:nvGrpSpPr>
      <p:grpSpPr>
        <a:xfrm>
          <a:off x="0" y="0"/>
          <a:ext cx="0" cy="0"/>
          <a:chOff x="0" y="0"/>
          <a:chExt cx="0" cy="0"/>
        </a:xfrm>
      </p:grpSpPr>
      <p:sp>
        <p:nvSpPr>
          <p:cNvPr id="271" name="Google Shape;271;p26">
            <a:extLst>
              <a:ext uri="{FF2B5EF4-FFF2-40B4-BE49-F238E27FC236}">
                <a16:creationId xmlns:a16="http://schemas.microsoft.com/office/drawing/2014/main" id="{49807DB1-63F2-C2B0-ED30-FA80D3259695}"/>
              </a:ext>
            </a:extLst>
          </p:cNvPr>
          <p:cNvSpPr txBox="1">
            <a:spLocks noGrp="1"/>
          </p:cNvSpPr>
          <p:nvPr>
            <p:ph type="title"/>
          </p:nvPr>
        </p:nvSpPr>
        <p:spPr>
          <a:xfrm>
            <a:off x="811530" y="172473"/>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dirty="0"/>
              <a:t>Day Pass Media/Card Information</a:t>
            </a:r>
            <a:endParaRPr dirty="0"/>
          </a:p>
        </p:txBody>
      </p:sp>
      <p:sp>
        <p:nvSpPr>
          <p:cNvPr id="272" name="Google Shape;272;p26">
            <a:extLst>
              <a:ext uri="{FF2B5EF4-FFF2-40B4-BE49-F238E27FC236}">
                <a16:creationId xmlns:a16="http://schemas.microsoft.com/office/drawing/2014/main" id="{A14FD2DA-2701-E477-B20F-87196576922E}"/>
              </a:ext>
            </a:extLst>
          </p:cNvPr>
          <p:cNvSpPr txBox="1">
            <a:spLocks noGrp="1"/>
          </p:cNvSpPr>
          <p:nvPr>
            <p:ph type="body" idx="1"/>
          </p:nvPr>
        </p:nvSpPr>
        <p:spPr>
          <a:xfrm>
            <a:off x="822960" y="914400"/>
            <a:ext cx="7520940" cy="3766077"/>
          </a:xfrm>
          <a:prstGeom prst="rect">
            <a:avLst/>
          </a:prstGeom>
          <a:noFill/>
          <a:ln>
            <a:noFill/>
          </a:ln>
        </p:spPr>
        <p:txBody>
          <a:bodyPr spcFirstLastPara="1" wrap="square" lIns="91425" tIns="45700" rIns="91425" bIns="45700" anchor="t" anchorCtr="0">
            <a:normAutofit fontScale="70000" lnSpcReduction="20000"/>
          </a:bodyPr>
          <a:lstStyle/>
          <a:p>
            <a:r>
              <a:rPr lang="en-US" dirty="0"/>
              <a:t>Online Ticket Purchase &amp; Redemption Process</a:t>
            </a:r>
            <a:endParaRPr lang="en-US" b="0" dirty="0"/>
          </a:p>
          <a:p>
            <a:r>
              <a:rPr lang="en-US" dirty="0"/>
              <a:t>Step 1: Purchase tickets online</a:t>
            </a:r>
            <a:br>
              <a:rPr lang="en-US" b="0" dirty="0"/>
            </a:br>
            <a:r>
              <a:rPr lang="en-US" b="0" dirty="0"/>
              <a:t>You’ll receive a secure URL at a later date. From that link you will:</a:t>
            </a:r>
          </a:p>
          <a:p>
            <a:r>
              <a:rPr lang="en-US" b="0" dirty="0"/>
              <a:t>Create a guest profile and upload a photo</a:t>
            </a:r>
          </a:p>
          <a:p>
            <a:r>
              <a:rPr lang="en-US" b="0" dirty="0"/>
              <a:t>Select ticket quantity and dates</a:t>
            </a:r>
          </a:p>
          <a:p>
            <a:r>
              <a:rPr lang="en-US" b="0" dirty="0"/>
              <a:t>Sign the waiver</a:t>
            </a:r>
          </a:p>
          <a:p>
            <a:r>
              <a:rPr lang="en-US" b="0" dirty="0"/>
              <a:t>Complete your purchase</a:t>
            </a:r>
          </a:p>
          <a:p>
            <a:r>
              <a:rPr lang="en-US" dirty="0"/>
              <a:t>Step 2: Save your confirmation email</a:t>
            </a:r>
            <a:br>
              <a:rPr lang="en-US" b="0" dirty="0"/>
            </a:br>
            <a:r>
              <a:rPr lang="en-US" b="0" dirty="0"/>
              <a:t>The confirmation email includes your receipt and a QR code. Make sure you can access the QR code when you’re on the mountain, either printed or saved on your device (cell service can be untrustworthy).</a:t>
            </a:r>
          </a:p>
          <a:p>
            <a:r>
              <a:rPr lang="en-US" dirty="0"/>
              <a:t>Step 3: Pick up your ticket</a:t>
            </a:r>
            <a:br>
              <a:rPr lang="en-US" b="0" dirty="0"/>
            </a:br>
            <a:r>
              <a:rPr lang="en-US" b="0" dirty="0"/>
              <a:t>Location: </a:t>
            </a:r>
            <a:r>
              <a:rPr lang="en-US" dirty="0"/>
              <a:t>ICCU Plaza in the Bogus Creek Base Area, formerly Simplot Lodge</a:t>
            </a:r>
            <a:endParaRPr lang="en-US" b="0" dirty="0"/>
          </a:p>
          <a:p>
            <a:r>
              <a:rPr lang="en-US" dirty="0"/>
              <a:t>Get Ticket</a:t>
            </a:r>
            <a:endParaRPr lang="en-US" b="0" dirty="0"/>
          </a:p>
          <a:p>
            <a:r>
              <a:rPr lang="en-US" b="0" dirty="0"/>
              <a:t>Scan your QR code at the kiosk/Pub.</a:t>
            </a:r>
          </a:p>
          <a:p>
            <a:r>
              <a:rPr lang="en-US" b="0" dirty="0"/>
              <a:t>Collect your ticket from the kiosk.</a:t>
            </a:r>
          </a:p>
          <a:p>
            <a:r>
              <a:rPr lang="en-US" b="0" dirty="0"/>
              <a:t>Enjoy the mountain!</a:t>
            </a:r>
          </a:p>
          <a:p>
            <a:pPr marL="342900" lvl="0" indent="-342900" algn="l" rtl="0">
              <a:spcBef>
                <a:spcPts val="800"/>
              </a:spcBef>
              <a:spcAft>
                <a:spcPts val="0"/>
              </a:spcAft>
              <a:buClr>
                <a:schemeClr val="dk1"/>
              </a:buClr>
              <a:buSzPct val="100000"/>
              <a:buNone/>
            </a:pPr>
            <a:endParaRPr dirty="0"/>
          </a:p>
        </p:txBody>
      </p:sp>
    </p:spTree>
    <p:extLst>
      <p:ext uri="{BB962C8B-B14F-4D97-AF65-F5344CB8AC3E}">
        <p14:creationId xmlns:p14="http://schemas.microsoft.com/office/powerpoint/2010/main" val="2363175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0">
          <a:extLst>
            <a:ext uri="{FF2B5EF4-FFF2-40B4-BE49-F238E27FC236}">
              <a16:creationId xmlns:a16="http://schemas.microsoft.com/office/drawing/2014/main" id="{9A8CC55D-B4D4-62F2-2ED1-8D4CDB062AE1}"/>
            </a:ext>
          </a:extLst>
        </p:cNvPr>
        <p:cNvGrpSpPr/>
        <p:nvPr/>
      </p:nvGrpSpPr>
      <p:grpSpPr>
        <a:xfrm>
          <a:off x="0" y="0"/>
          <a:ext cx="0" cy="0"/>
          <a:chOff x="0" y="0"/>
          <a:chExt cx="0" cy="0"/>
        </a:xfrm>
      </p:grpSpPr>
      <p:sp>
        <p:nvSpPr>
          <p:cNvPr id="271" name="Google Shape;271;p26">
            <a:extLst>
              <a:ext uri="{FF2B5EF4-FFF2-40B4-BE49-F238E27FC236}">
                <a16:creationId xmlns:a16="http://schemas.microsoft.com/office/drawing/2014/main" id="{1762CF14-44F9-CD1A-67BB-5D42DB15E1FE}"/>
              </a:ext>
            </a:extLst>
          </p:cNvPr>
          <p:cNvSpPr txBox="1">
            <a:spLocks noGrp="1"/>
          </p:cNvSpPr>
          <p:nvPr>
            <p:ph type="title"/>
          </p:nvPr>
        </p:nvSpPr>
        <p:spPr>
          <a:xfrm>
            <a:off x="811530" y="172473"/>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dirty="0"/>
              <a:t>Day Pass Media/Card Information</a:t>
            </a:r>
            <a:endParaRPr dirty="0"/>
          </a:p>
        </p:txBody>
      </p:sp>
      <p:sp>
        <p:nvSpPr>
          <p:cNvPr id="272" name="Google Shape;272;p26">
            <a:extLst>
              <a:ext uri="{FF2B5EF4-FFF2-40B4-BE49-F238E27FC236}">
                <a16:creationId xmlns:a16="http://schemas.microsoft.com/office/drawing/2014/main" id="{359EFCAF-11BC-A7BC-166E-22F6090740F7}"/>
              </a:ext>
            </a:extLst>
          </p:cNvPr>
          <p:cNvSpPr txBox="1">
            <a:spLocks noGrp="1"/>
          </p:cNvSpPr>
          <p:nvPr>
            <p:ph type="body" idx="1"/>
          </p:nvPr>
        </p:nvSpPr>
        <p:spPr>
          <a:xfrm>
            <a:off x="822960" y="914400"/>
            <a:ext cx="7520940" cy="3766077"/>
          </a:xfrm>
          <a:prstGeom prst="rect">
            <a:avLst/>
          </a:prstGeom>
          <a:noFill/>
          <a:ln>
            <a:noFill/>
          </a:ln>
        </p:spPr>
        <p:txBody>
          <a:bodyPr spcFirstLastPara="1" wrap="square" lIns="91425" tIns="45700" rIns="91425" bIns="45700" anchor="t" anchorCtr="0">
            <a:normAutofit fontScale="92500" lnSpcReduction="10000"/>
          </a:bodyPr>
          <a:lstStyle/>
          <a:p>
            <a:r>
              <a:rPr lang="en-US" dirty="0"/>
              <a:t>DO’S</a:t>
            </a:r>
            <a:endParaRPr lang="en-US" sz="2400" b="0" dirty="0"/>
          </a:p>
          <a:p>
            <a:r>
              <a:rPr lang="en-US" b="0" dirty="0"/>
              <a:t>Keep the ticket by itself in a jacket pocket.</a:t>
            </a:r>
            <a:endParaRPr lang="en-US" sz="2400" b="0" dirty="0"/>
          </a:p>
          <a:p>
            <a:r>
              <a:rPr lang="en-US" b="0" dirty="0"/>
              <a:t>Have the ticket in your pocket as you approach the lift gate.</a:t>
            </a:r>
            <a:endParaRPr lang="en-US" sz="2400" b="0" dirty="0"/>
          </a:p>
          <a:p>
            <a:r>
              <a:rPr lang="en-US" b="0" dirty="0"/>
              <a:t>Save your ticket for future visits and reload it online:</a:t>
            </a:r>
            <a:endParaRPr lang="en-US" sz="2400" b="0" dirty="0"/>
          </a:p>
          <a:p>
            <a:pPr lvl="1"/>
            <a:r>
              <a:rPr lang="en-US" dirty="0"/>
              <a:t>Reload day tickets, summer activities, or next year’s season pass/tickets on this card.</a:t>
            </a:r>
            <a:endParaRPr lang="en-US" sz="2400" dirty="0"/>
          </a:p>
          <a:p>
            <a:r>
              <a:rPr lang="en-US" dirty="0"/>
              <a:t>DON’TS</a:t>
            </a:r>
            <a:endParaRPr lang="en-US" sz="2400" b="0" dirty="0"/>
          </a:p>
          <a:p>
            <a:r>
              <a:rPr lang="en-US" b="0" dirty="0"/>
              <a:t>Do not hole punch the card.</a:t>
            </a:r>
            <a:endParaRPr lang="en-US" sz="2400" b="0" dirty="0"/>
          </a:p>
          <a:p>
            <a:r>
              <a:rPr lang="en-US" b="0" dirty="0"/>
              <a:t>Do not store it with your wallet, phone, keys, etc.</a:t>
            </a:r>
            <a:endParaRPr lang="en-US" sz="2400" b="0" dirty="0"/>
          </a:p>
          <a:p>
            <a:r>
              <a:rPr lang="en-US" b="0" dirty="0"/>
              <a:t>Do not carry other passes or RFID cards in the same pocket.</a:t>
            </a:r>
            <a:endParaRPr lang="en-US" sz="2400" b="0" dirty="0"/>
          </a:p>
          <a:p>
            <a:r>
              <a:rPr lang="en-US" b="0" dirty="0"/>
              <a:t>Do not throw away the card.</a:t>
            </a:r>
            <a:endParaRPr lang="en-US" sz="2400" b="0" dirty="0"/>
          </a:p>
          <a:p>
            <a:r>
              <a:rPr lang="en-US" b="0" i="1" dirty="0"/>
              <a:t>If the card is lost, it can be replaced for a </a:t>
            </a:r>
            <a:r>
              <a:rPr lang="en-US" i="1" dirty="0"/>
              <a:t>$10 fee</a:t>
            </a:r>
            <a:r>
              <a:rPr lang="en-US" b="0" i="1" dirty="0"/>
              <a:t>.</a:t>
            </a:r>
            <a:endParaRPr lang="en-US" sz="2400" b="0" dirty="0"/>
          </a:p>
          <a:p>
            <a:pPr marL="0" lvl="0" indent="0" algn="l" rtl="0">
              <a:spcBef>
                <a:spcPts val="800"/>
              </a:spcBef>
              <a:spcAft>
                <a:spcPts val="0"/>
              </a:spcAft>
              <a:buClr>
                <a:schemeClr val="dk1"/>
              </a:buClr>
              <a:buSzPct val="100000"/>
            </a:pPr>
            <a:endParaRPr dirty="0"/>
          </a:p>
          <a:p>
            <a:pPr marL="342900" lvl="0" indent="-342900" algn="l" rtl="0">
              <a:spcBef>
                <a:spcPts val="800"/>
              </a:spcBef>
              <a:spcAft>
                <a:spcPts val="0"/>
              </a:spcAft>
              <a:buClr>
                <a:schemeClr val="dk1"/>
              </a:buClr>
              <a:buSzPct val="100000"/>
              <a:buNone/>
            </a:pPr>
            <a:endParaRPr dirty="0"/>
          </a:p>
        </p:txBody>
      </p:sp>
    </p:spTree>
    <p:extLst>
      <p:ext uri="{BB962C8B-B14F-4D97-AF65-F5344CB8AC3E}">
        <p14:creationId xmlns:p14="http://schemas.microsoft.com/office/powerpoint/2010/main" val="3929204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0">
          <a:extLst>
            <a:ext uri="{FF2B5EF4-FFF2-40B4-BE49-F238E27FC236}">
              <a16:creationId xmlns:a16="http://schemas.microsoft.com/office/drawing/2014/main" id="{5005FC16-EFFA-C6C5-635E-E947B45830F9}"/>
            </a:ext>
          </a:extLst>
        </p:cNvPr>
        <p:cNvGrpSpPr/>
        <p:nvPr/>
      </p:nvGrpSpPr>
      <p:grpSpPr>
        <a:xfrm>
          <a:off x="0" y="0"/>
          <a:ext cx="0" cy="0"/>
          <a:chOff x="0" y="0"/>
          <a:chExt cx="0" cy="0"/>
        </a:xfrm>
      </p:grpSpPr>
      <p:sp>
        <p:nvSpPr>
          <p:cNvPr id="271" name="Google Shape;271;p26">
            <a:extLst>
              <a:ext uri="{FF2B5EF4-FFF2-40B4-BE49-F238E27FC236}">
                <a16:creationId xmlns:a16="http://schemas.microsoft.com/office/drawing/2014/main" id="{49807DB1-63F2-C2B0-ED30-FA80D3259695}"/>
              </a:ext>
            </a:extLst>
          </p:cNvPr>
          <p:cNvSpPr txBox="1">
            <a:spLocks noGrp="1"/>
          </p:cNvSpPr>
          <p:nvPr>
            <p:ph type="title"/>
          </p:nvPr>
        </p:nvSpPr>
        <p:spPr>
          <a:xfrm>
            <a:off x="811530" y="172473"/>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dirty="0"/>
              <a:t>Day Pass Media/Card Information</a:t>
            </a:r>
            <a:endParaRPr dirty="0"/>
          </a:p>
        </p:txBody>
      </p:sp>
      <p:sp>
        <p:nvSpPr>
          <p:cNvPr id="272" name="Google Shape;272;p26">
            <a:extLst>
              <a:ext uri="{FF2B5EF4-FFF2-40B4-BE49-F238E27FC236}">
                <a16:creationId xmlns:a16="http://schemas.microsoft.com/office/drawing/2014/main" id="{A14FD2DA-2701-E477-B20F-87196576922E}"/>
              </a:ext>
            </a:extLst>
          </p:cNvPr>
          <p:cNvSpPr txBox="1">
            <a:spLocks noGrp="1"/>
          </p:cNvSpPr>
          <p:nvPr>
            <p:ph type="body" idx="1"/>
          </p:nvPr>
        </p:nvSpPr>
        <p:spPr>
          <a:xfrm>
            <a:off x="822960" y="914400"/>
            <a:ext cx="7520940" cy="3766077"/>
          </a:xfrm>
          <a:prstGeom prst="rect">
            <a:avLst/>
          </a:prstGeom>
          <a:noFill/>
          <a:ln>
            <a:noFill/>
          </a:ln>
        </p:spPr>
        <p:txBody>
          <a:bodyPr spcFirstLastPara="1" wrap="square" lIns="91425" tIns="45700" rIns="91425" bIns="45700" anchor="t" anchorCtr="0">
            <a:normAutofit fontScale="85000" lnSpcReduction="20000"/>
          </a:bodyPr>
          <a:lstStyle/>
          <a:p>
            <a:r>
              <a:rPr lang="en-US" b="0" dirty="0"/>
              <a:t>All day passes will be issued as a media card that can be reloaded</a:t>
            </a:r>
          </a:p>
          <a:p>
            <a:r>
              <a:rPr lang="en-US" dirty="0"/>
              <a:t>Does the student have to be present to pick it or can someone pick it up for them? </a:t>
            </a:r>
            <a:r>
              <a:rPr lang="en-US" b="0" dirty="0"/>
              <a:t> </a:t>
            </a:r>
          </a:p>
          <a:p>
            <a:r>
              <a:rPr lang="en-US" b="0" dirty="0"/>
              <a:t>NO, but the product will be picked up on the mountain from one of our ticket pubs. Whoever is picking up the access media card/ticket will need to scan the QR code at the pub. The pub/ticket card dispenser will spit out the card and the student/guest will go directly to the lift.</a:t>
            </a:r>
          </a:p>
          <a:p>
            <a:r>
              <a:rPr lang="en-US" b="0" dirty="0"/>
              <a:t>Media cards will only be available on the mountain at the ICCU Plaza – Outside Bogus Creek Lodge, formerly Simplot Lodge</a:t>
            </a:r>
          </a:p>
          <a:p>
            <a:r>
              <a:rPr lang="en-US" b="0" dirty="0"/>
              <a:t>The cards can only be picked up and printed at the pubs/card dispensers located on the ICCU plaza (lower lodge patio). The parent will receive a QR code in a confirmation email after purchasing the ticket(s) online. They will need to give that QR code to the student and the student will scan the QR code on the mountain at a pub/ticket dispenser. The student/guest will go directly to the lift after they receive the card. I would advise that parents either print off the QR code or have the student take a picture of it on their phone. The student will only need to go to the pub on their first day as the tickets that are purchased will be on the card and any additional tickets can be reloaded onto that same card, there is no need to visit the patio or the pubs once the card is issued to the student.</a:t>
            </a:r>
          </a:p>
          <a:p>
            <a:pPr marL="342900" lvl="0" indent="-342900" algn="l" rtl="0">
              <a:spcBef>
                <a:spcPts val="800"/>
              </a:spcBef>
              <a:spcAft>
                <a:spcPts val="0"/>
              </a:spcAft>
              <a:buClr>
                <a:schemeClr val="dk1"/>
              </a:buClr>
              <a:buSzPct val="100000"/>
              <a:buFont typeface="Arial" panose="020B0604020202020204" pitchFamily="34" charset="0"/>
              <a:buChar char="•"/>
            </a:pPr>
            <a:endParaRPr dirty="0"/>
          </a:p>
          <a:p>
            <a:pPr marL="342900" lvl="0" indent="-342900" algn="l" rtl="0">
              <a:spcBef>
                <a:spcPts val="800"/>
              </a:spcBef>
              <a:spcAft>
                <a:spcPts val="0"/>
              </a:spcAft>
              <a:buClr>
                <a:schemeClr val="dk1"/>
              </a:buClr>
              <a:buSzPct val="100000"/>
              <a:buNone/>
            </a:pPr>
            <a:endParaRPr dirty="0"/>
          </a:p>
        </p:txBody>
      </p:sp>
    </p:spTree>
    <p:extLst>
      <p:ext uri="{BB962C8B-B14F-4D97-AF65-F5344CB8AC3E}">
        <p14:creationId xmlns:p14="http://schemas.microsoft.com/office/powerpoint/2010/main" val="721683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0">
          <a:extLst>
            <a:ext uri="{FF2B5EF4-FFF2-40B4-BE49-F238E27FC236}">
              <a16:creationId xmlns:a16="http://schemas.microsoft.com/office/drawing/2014/main" id="{6C40A815-000F-4B6D-D04D-038FDEA9C069}"/>
            </a:ext>
          </a:extLst>
        </p:cNvPr>
        <p:cNvGrpSpPr/>
        <p:nvPr/>
      </p:nvGrpSpPr>
      <p:grpSpPr>
        <a:xfrm>
          <a:off x="0" y="0"/>
          <a:ext cx="0" cy="0"/>
          <a:chOff x="0" y="0"/>
          <a:chExt cx="0" cy="0"/>
        </a:xfrm>
      </p:grpSpPr>
      <p:sp>
        <p:nvSpPr>
          <p:cNvPr id="271" name="Google Shape;271;p26">
            <a:extLst>
              <a:ext uri="{FF2B5EF4-FFF2-40B4-BE49-F238E27FC236}">
                <a16:creationId xmlns:a16="http://schemas.microsoft.com/office/drawing/2014/main" id="{38A1A4D6-AAB2-0CCE-F323-04D7CADEE4E8}"/>
              </a:ext>
            </a:extLst>
          </p:cNvPr>
          <p:cNvSpPr txBox="1">
            <a:spLocks noGrp="1"/>
          </p:cNvSpPr>
          <p:nvPr>
            <p:ph type="title"/>
          </p:nvPr>
        </p:nvSpPr>
        <p:spPr>
          <a:xfrm>
            <a:off x="252761" y="179906"/>
            <a:ext cx="8318809"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dirty="0"/>
              <a:t>Programs for Students with Financial Difficulties</a:t>
            </a:r>
            <a:endParaRPr dirty="0"/>
          </a:p>
        </p:txBody>
      </p:sp>
      <p:sp>
        <p:nvSpPr>
          <p:cNvPr id="272" name="Google Shape;272;p26">
            <a:extLst>
              <a:ext uri="{FF2B5EF4-FFF2-40B4-BE49-F238E27FC236}">
                <a16:creationId xmlns:a16="http://schemas.microsoft.com/office/drawing/2014/main" id="{06BB5545-BCBE-6738-BC7B-F3C5174B039B}"/>
              </a:ext>
            </a:extLst>
          </p:cNvPr>
          <p:cNvSpPr txBox="1">
            <a:spLocks noGrp="1"/>
          </p:cNvSpPr>
          <p:nvPr>
            <p:ph type="body" idx="1"/>
          </p:nvPr>
        </p:nvSpPr>
        <p:spPr>
          <a:xfrm>
            <a:off x="822960" y="728546"/>
            <a:ext cx="7520940" cy="4215161"/>
          </a:xfrm>
          <a:prstGeom prst="rect">
            <a:avLst/>
          </a:prstGeom>
          <a:noFill/>
          <a:ln>
            <a:noFill/>
          </a:ln>
        </p:spPr>
        <p:txBody>
          <a:bodyPr spcFirstLastPara="1" wrap="square" lIns="91425" tIns="45700" rIns="91425" bIns="45700" anchor="t" anchorCtr="0">
            <a:normAutofit fontScale="55000" lnSpcReduction="20000"/>
          </a:bodyPr>
          <a:lstStyle/>
          <a:p>
            <a:pPr marL="342900" lvl="0" indent="-342900">
              <a:buSzPct val="100000"/>
              <a:buFont typeface="Arial" panose="020B0604020202020204" pitchFamily="34" charset="0"/>
              <a:buChar char="•"/>
            </a:pPr>
            <a:r>
              <a:rPr lang="en-US" sz="5100" i="1" dirty="0"/>
              <a:t>Free Day Passes</a:t>
            </a:r>
          </a:p>
          <a:p>
            <a:pPr marL="342900" lvl="0" indent="-342900">
              <a:buSzPct val="100000"/>
              <a:buFont typeface="Arial" panose="020B0604020202020204" pitchFamily="34" charset="0"/>
              <a:buChar char="•"/>
            </a:pPr>
            <a:r>
              <a:rPr lang="en-US" sz="5100" i="1" dirty="0"/>
              <a:t>Rental Equipment</a:t>
            </a:r>
          </a:p>
          <a:p>
            <a:pPr marL="342900" lvl="0" indent="-342900">
              <a:buSzPct val="100000"/>
              <a:buFont typeface="Arial" panose="020B0604020202020204" pitchFamily="34" charset="0"/>
              <a:buChar char="•"/>
            </a:pPr>
            <a:endParaRPr lang="en-US" sz="2800" i="1" dirty="0"/>
          </a:p>
          <a:p>
            <a:pPr marL="0" lvl="0" indent="0">
              <a:buSzPct val="100000"/>
            </a:pPr>
            <a:r>
              <a:rPr lang="en-US" sz="2800" i="1" dirty="0"/>
              <a:t>Contact Your School Advisor for more information</a:t>
            </a:r>
          </a:p>
          <a:p>
            <a:pPr marL="0" lvl="0" indent="0">
              <a:buSzPct val="100000"/>
            </a:pPr>
            <a:r>
              <a:rPr lang="en-US" sz="2900" i="1" dirty="0"/>
              <a:t>Advisors – You will denote a student who qualifies for this program on the website, a check box. </a:t>
            </a:r>
          </a:p>
          <a:p>
            <a:pPr marL="0" lvl="0" indent="0">
              <a:buSzPct val="100000"/>
            </a:pPr>
            <a:r>
              <a:rPr lang="en-US" sz="2900" i="1" dirty="0"/>
              <a:t>Advisors will only have visibility to their school.  This  information will not be visible to anyone else in the program with the exception of those administering it.</a:t>
            </a:r>
          </a:p>
          <a:p>
            <a:pPr marL="0" lvl="0" indent="0">
              <a:buSzPct val="100000"/>
            </a:pPr>
            <a:endParaRPr lang="en-US" sz="2100" i="1" dirty="0"/>
          </a:p>
          <a:p>
            <a:pPr marL="0" lvl="0" indent="0">
              <a:buSzPct val="100000"/>
            </a:pPr>
            <a:r>
              <a:rPr lang="en-US" sz="3400" i="1" dirty="0"/>
              <a:t>We will confirm acceptance in the program</a:t>
            </a:r>
          </a:p>
          <a:p>
            <a:pPr marL="342900" indent="-342900">
              <a:buSzPct val="100000"/>
            </a:pPr>
            <a:endParaRPr lang="en-US" sz="2400" b="0" dirty="0"/>
          </a:p>
          <a:p>
            <a:pPr marL="342900" lvl="0" indent="-342900" algn="l" rtl="0">
              <a:spcBef>
                <a:spcPts val="800"/>
              </a:spcBef>
              <a:spcAft>
                <a:spcPts val="0"/>
              </a:spcAft>
              <a:buClr>
                <a:schemeClr val="dk1"/>
              </a:buClr>
              <a:buSzPct val="100000"/>
              <a:buNone/>
            </a:pPr>
            <a:endParaRPr lang="en-US" sz="2400" b="0" dirty="0"/>
          </a:p>
          <a:p>
            <a:pPr marL="342900" lvl="0" indent="-342900" algn="l" rtl="0">
              <a:spcBef>
                <a:spcPts val="800"/>
              </a:spcBef>
              <a:spcAft>
                <a:spcPts val="0"/>
              </a:spcAft>
              <a:buClr>
                <a:schemeClr val="dk1"/>
              </a:buClr>
              <a:buSzPct val="100000"/>
              <a:buNone/>
            </a:pPr>
            <a:r>
              <a:rPr lang="en-US" sz="2400" b="0" dirty="0"/>
              <a:t>		</a:t>
            </a:r>
            <a:endParaRPr dirty="0"/>
          </a:p>
        </p:txBody>
      </p:sp>
    </p:spTree>
    <p:extLst>
      <p:ext uri="{BB962C8B-B14F-4D97-AF65-F5344CB8AC3E}">
        <p14:creationId xmlns:p14="http://schemas.microsoft.com/office/powerpoint/2010/main" val="4230321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2">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7"/>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400"/>
              <a:buFont typeface="Libre Franklin Medium"/>
              <a:buNone/>
            </a:pPr>
            <a:r>
              <a:rPr lang="en-US" sz="3200" b="1" u="sng" dirty="0"/>
              <a:t>Helmet Information</a:t>
            </a:r>
            <a:endParaRPr sz="3200" dirty="0"/>
          </a:p>
        </p:txBody>
      </p:sp>
      <p:sp>
        <p:nvSpPr>
          <p:cNvPr id="278" name="Google Shape;278;p27"/>
          <p:cNvSpPr txBox="1">
            <a:spLocks noGrp="1"/>
          </p:cNvSpPr>
          <p:nvPr>
            <p:ph type="body" idx="1"/>
          </p:nvPr>
        </p:nvSpPr>
        <p:spPr>
          <a:xfrm>
            <a:off x="304800" y="1100628"/>
            <a:ext cx="8458200" cy="3017889"/>
          </a:xfrm>
          <a:prstGeom prst="rect">
            <a:avLst/>
          </a:prstGeom>
          <a:noFill/>
          <a:ln>
            <a:noFill/>
          </a:ln>
        </p:spPr>
        <p:txBody>
          <a:bodyPr spcFirstLastPara="1" wrap="square" lIns="91425" tIns="45700" rIns="91425" bIns="45700" anchor="t" anchorCtr="0">
            <a:normAutofit/>
          </a:bodyPr>
          <a:lstStyle/>
          <a:p>
            <a:pPr marL="0" lvl="0" indent="0" algn="just" rtl="0">
              <a:spcBef>
                <a:spcPts val="0"/>
              </a:spcBef>
              <a:spcAft>
                <a:spcPts val="0"/>
              </a:spcAft>
              <a:buClr>
                <a:schemeClr val="dk1"/>
              </a:buClr>
              <a:buSzPts val="1600"/>
              <a:buNone/>
            </a:pPr>
            <a:endParaRPr dirty="0"/>
          </a:p>
          <a:p>
            <a:pPr marL="342900" lvl="0" indent="-342900" algn="l" rtl="0">
              <a:spcBef>
                <a:spcPts val="800"/>
              </a:spcBef>
              <a:spcAft>
                <a:spcPts val="0"/>
              </a:spcAft>
              <a:buClr>
                <a:schemeClr val="dk1"/>
              </a:buClr>
              <a:buSzPts val="1600"/>
              <a:buFont typeface="Arial"/>
              <a:buChar char="•"/>
            </a:pPr>
            <a:r>
              <a:rPr lang="en-US" dirty="0"/>
              <a:t> </a:t>
            </a:r>
            <a:r>
              <a:rPr lang="en-US" sz="3200" dirty="0"/>
              <a:t>HELMETS ARE REQUIRED FOR SLALOM &amp; FREESTYLE</a:t>
            </a:r>
            <a:r>
              <a:rPr lang="en-US" sz="2200" dirty="0"/>
              <a:t>.                 </a:t>
            </a:r>
            <a:endParaRPr dirty="0"/>
          </a:p>
          <a:p>
            <a:pPr marL="342900" lvl="0" indent="-342900" algn="l" rtl="0">
              <a:spcBef>
                <a:spcPts val="800"/>
              </a:spcBef>
              <a:spcAft>
                <a:spcPts val="0"/>
              </a:spcAft>
              <a:buClr>
                <a:schemeClr val="dk1"/>
              </a:buClr>
              <a:buSzPts val="2200"/>
              <a:buFont typeface="Arial"/>
              <a:buChar char="•"/>
            </a:pPr>
            <a:r>
              <a:rPr lang="en-US" sz="2200" dirty="0"/>
              <a:t>  </a:t>
            </a:r>
            <a:r>
              <a:rPr lang="en-US" sz="2800" dirty="0"/>
              <a:t>Helmets are Not Required for Nordic</a:t>
            </a:r>
            <a:endParaRPr sz="2800" dirty="0"/>
          </a:p>
          <a:p>
            <a:pPr marL="0" lvl="0" indent="0" algn="l" rtl="0">
              <a:spcBef>
                <a:spcPts val="800"/>
              </a:spcBef>
              <a:spcAft>
                <a:spcPts val="0"/>
              </a:spcAft>
              <a:buClr>
                <a:schemeClr val="dk1"/>
              </a:buClr>
              <a:buSzPts val="1600"/>
            </a:pPr>
            <a:endParaRPr sz="3200" dirty="0"/>
          </a:p>
          <a:p>
            <a:pPr marL="342900" lvl="0" indent="-342900" algn="l" rtl="0">
              <a:spcBef>
                <a:spcPts val="800"/>
              </a:spcBef>
              <a:spcAft>
                <a:spcPts val="0"/>
              </a:spcAft>
              <a:buClr>
                <a:schemeClr val="dk1"/>
              </a:buClr>
              <a:buSzPts val="1600"/>
              <a:buNone/>
            </a:pP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28"/>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a:t>BUSES</a:t>
            </a:r>
            <a:endParaRPr/>
          </a:p>
        </p:txBody>
      </p:sp>
      <p:sp>
        <p:nvSpPr>
          <p:cNvPr id="284" name="Google Shape;284;p28"/>
          <p:cNvSpPr txBox="1">
            <a:spLocks noGrp="1"/>
          </p:cNvSpPr>
          <p:nvPr>
            <p:ph type="body" idx="1"/>
          </p:nvPr>
        </p:nvSpPr>
        <p:spPr>
          <a:xfrm>
            <a:off x="822960" y="1100628"/>
            <a:ext cx="7520940" cy="3776172"/>
          </a:xfrm>
          <a:prstGeom prst="rect">
            <a:avLst/>
          </a:prstGeom>
          <a:noFill/>
          <a:ln>
            <a:noFill/>
          </a:ln>
        </p:spPr>
        <p:txBody>
          <a:bodyPr spcFirstLastPara="1" wrap="square" lIns="91425" tIns="45700" rIns="91425" bIns="45700" anchor="t" anchorCtr="0">
            <a:normAutofit fontScale="92500"/>
          </a:bodyPr>
          <a:lstStyle/>
          <a:p>
            <a:pPr marL="342900" lvl="0" indent="-342900" algn="l" rtl="0">
              <a:spcBef>
                <a:spcPts val="0"/>
              </a:spcBef>
              <a:spcAft>
                <a:spcPts val="0"/>
              </a:spcAft>
              <a:buClr>
                <a:schemeClr val="dk1"/>
              </a:buClr>
              <a:buSzPct val="100000"/>
              <a:buNone/>
            </a:pPr>
            <a:r>
              <a:rPr lang="en-US" sz="2400" b="0" dirty="0"/>
              <a:t>$10.00 per person round trip or one way (</a:t>
            </a:r>
            <a:r>
              <a:rPr lang="en-US" sz="2400" i="1" dirty="0"/>
              <a:t>CASH ONLY</a:t>
            </a:r>
            <a:r>
              <a:rPr lang="en-US" sz="2400" b="0" dirty="0"/>
              <a:t>) </a:t>
            </a:r>
            <a:endParaRPr dirty="0"/>
          </a:p>
          <a:p>
            <a:pPr marL="342900" lvl="0" indent="-342900" algn="l" rtl="0">
              <a:spcBef>
                <a:spcPts val="800"/>
              </a:spcBef>
              <a:spcAft>
                <a:spcPts val="0"/>
              </a:spcAft>
              <a:buClr>
                <a:schemeClr val="dk1"/>
              </a:buClr>
              <a:buSzPct val="100000"/>
              <a:buNone/>
            </a:pPr>
            <a:r>
              <a:rPr lang="en-US" sz="2400" b="0" dirty="0"/>
              <a:t>                 </a:t>
            </a:r>
            <a:endParaRPr dirty="0"/>
          </a:p>
          <a:p>
            <a:pPr marL="173736" lvl="1" indent="-173736" algn="l" rtl="0">
              <a:spcBef>
                <a:spcPts val="300"/>
              </a:spcBef>
              <a:spcAft>
                <a:spcPts val="0"/>
              </a:spcAft>
              <a:buSzPct val="100000"/>
              <a:buFont typeface="Arial"/>
              <a:buChar char="•"/>
            </a:pPr>
            <a:r>
              <a:rPr lang="en-US" sz="2400" b="0" dirty="0"/>
              <a:t>Locations </a:t>
            </a:r>
            <a:r>
              <a:rPr lang="en-US" sz="2400" dirty="0"/>
              <a:t>and times</a:t>
            </a:r>
            <a:r>
              <a:rPr lang="en-US" sz="2400" b="0" dirty="0"/>
              <a:t> – go to the Bogus Basin website </a:t>
            </a:r>
            <a:r>
              <a:rPr lang="en-US" sz="2400" dirty="0"/>
              <a:t>and select Getting Here and scroll down.</a:t>
            </a:r>
            <a:endParaRPr dirty="0"/>
          </a:p>
          <a:p>
            <a:pPr marL="173736" lvl="1" indent="-173736" algn="l" rtl="0">
              <a:spcBef>
                <a:spcPts val="300"/>
              </a:spcBef>
              <a:spcAft>
                <a:spcPts val="0"/>
              </a:spcAft>
              <a:buSzPct val="100000"/>
              <a:buFont typeface="Arial"/>
              <a:buChar char="•"/>
            </a:pPr>
            <a:r>
              <a:rPr lang="en-US" sz="2400" dirty="0"/>
              <a:t>First come first served</a:t>
            </a:r>
          </a:p>
          <a:p>
            <a:pPr marL="173736" lvl="1" indent="-173736" algn="l" rtl="0">
              <a:spcBef>
                <a:spcPts val="300"/>
              </a:spcBef>
              <a:spcAft>
                <a:spcPts val="0"/>
              </a:spcAft>
              <a:buSzPct val="100000"/>
              <a:buFont typeface="Arial"/>
              <a:buChar char="•"/>
            </a:pPr>
            <a:r>
              <a:rPr lang="en-US" sz="2400" b="1" i="1" dirty="0"/>
              <a:t>Anyone riding the bus is guaranteed the ability to purchase a  lift ticket for themselves if we sell out on-line for that day.</a:t>
            </a:r>
            <a:endParaRPr sz="2400" b="1" i="1" dirty="0"/>
          </a:p>
          <a:p>
            <a:pPr marL="237743" lvl="2" indent="0" algn="l" rtl="0">
              <a:spcBef>
                <a:spcPts val="300"/>
              </a:spcBef>
              <a:spcAft>
                <a:spcPts val="0"/>
              </a:spcAft>
              <a:buSzPct val="100000"/>
              <a:buNone/>
            </a:pPr>
            <a:endParaRPr sz="2400" b="1" i="1" dirty="0"/>
          </a:p>
          <a:p>
            <a:pPr marL="237743" lvl="2" indent="0" algn="l" rtl="0">
              <a:spcBef>
                <a:spcPts val="300"/>
              </a:spcBef>
              <a:spcAft>
                <a:spcPts val="0"/>
              </a:spcAft>
              <a:buSzPct val="100000"/>
              <a:buNone/>
            </a:pPr>
            <a:r>
              <a:rPr lang="en-US" sz="2400" b="0" dirty="0"/>
              <a:t>		</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2">
          <a:extLst>
            <a:ext uri="{FF2B5EF4-FFF2-40B4-BE49-F238E27FC236}">
              <a16:creationId xmlns:a16="http://schemas.microsoft.com/office/drawing/2014/main" id="{D301DDAF-48AD-F3AF-0E85-1E3063C60D02}"/>
            </a:ext>
          </a:extLst>
        </p:cNvPr>
        <p:cNvGrpSpPr/>
        <p:nvPr/>
      </p:nvGrpSpPr>
      <p:grpSpPr>
        <a:xfrm>
          <a:off x="0" y="0"/>
          <a:ext cx="0" cy="0"/>
          <a:chOff x="0" y="0"/>
          <a:chExt cx="0" cy="0"/>
        </a:xfrm>
      </p:grpSpPr>
      <p:sp>
        <p:nvSpPr>
          <p:cNvPr id="283" name="Google Shape;283;p28">
            <a:extLst>
              <a:ext uri="{FF2B5EF4-FFF2-40B4-BE49-F238E27FC236}">
                <a16:creationId xmlns:a16="http://schemas.microsoft.com/office/drawing/2014/main" id="{2E248B34-766B-265E-4273-09A50DD3E048}"/>
              </a:ext>
            </a:extLst>
          </p:cNvPr>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dirty="0"/>
              <a:t>Tailgating</a:t>
            </a:r>
            <a:endParaRPr dirty="0"/>
          </a:p>
        </p:txBody>
      </p:sp>
      <p:sp>
        <p:nvSpPr>
          <p:cNvPr id="284" name="Google Shape;284;p28">
            <a:extLst>
              <a:ext uri="{FF2B5EF4-FFF2-40B4-BE49-F238E27FC236}">
                <a16:creationId xmlns:a16="http://schemas.microsoft.com/office/drawing/2014/main" id="{54638720-1E58-E263-CB44-70C19DB6A8FE}"/>
              </a:ext>
            </a:extLst>
          </p:cNvPr>
          <p:cNvSpPr txBox="1">
            <a:spLocks noGrp="1"/>
          </p:cNvSpPr>
          <p:nvPr>
            <p:ph type="body" idx="1"/>
          </p:nvPr>
        </p:nvSpPr>
        <p:spPr>
          <a:xfrm>
            <a:off x="822960" y="1100628"/>
            <a:ext cx="7520940" cy="3776172"/>
          </a:xfrm>
          <a:prstGeom prst="rect">
            <a:avLst/>
          </a:prstGeom>
          <a:noFill/>
          <a:ln>
            <a:noFill/>
          </a:ln>
        </p:spPr>
        <p:txBody>
          <a:bodyPr spcFirstLastPara="1" wrap="square" lIns="91425" tIns="45700" rIns="91425" bIns="45700" anchor="t" anchorCtr="0">
            <a:normAutofit fontScale="25000" lnSpcReduction="20000"/>
          </a:bodyPr>
          <a:lstStyle/>
          <a:p>
            <a:pPr marL="342900" lvl="0" indent="-342900" algn="l" rtl="0">
              <a:spcBef>
                <a:spcPts val="0"/>
              </a:spcBef>
              <a:spcAft>
                <a:spcPts val="0"/>
              </a:spcAft>
              <a:buClr>
                <a:schemeClr val="dk1"/>
              </a:buClr>
              <a:buSzPct val="100000"/>
              <a:buNone/>
            </a:pPr>
            <a:r>
              <a:rPr lang="en-US" sz="9600" dirty="0"/>
              <a:t>Areas where tailgating is allowed on Saturdays</a:t>
            </a:r>
          </a:p>
          <a:p>
            <a:pPr marL="457200" lvl="1" indent="0">
              <a:spcBef>
                <a:spcPts val="0"/>
              </a:spcBef>
              <a:buClr>
                <a:schemeClr val="dk1"/>
              </a:buClr>
              <a:buSzPct val="100000"/>
              <a:buNone/>
            </a:pPr>
            <a:r>
              <a:rPr lang="en-US" sz="9600" b="0" dirty="0"/>
              <a:t>Buttercup and Silver Queen Parking lots</a:t>
            </a:r>
          </a:p>
          <a:p>
            <a:pPr marL="1028700" lvl="1" indent="-571500">
              <a:spcBef>
                <a:spcPts val="0"/>
              </a:spcBef>
              <a:buClr>
                <a:schemeClr val="dk1"/>
              </a:buClr>
              <a:buSzPct val="100000"/>
            </a:pPr>
            <a:r>
              <a:rPr lang="en-US" sz="9600" dirty="0"/>
              <a:t>Along the edge of the cat track</a:t>
            </a:r>
          </a:p>
          <a:p>
            <a:pPr marL="457200" lvl="1" indent="0">
              <a:spcBef>
                <a:spcPts val="0"/>
              </a:spcBef>
              <a:buClr>
                <a:schemeClr val="dk1"/>
              </a:buClr>
              <a:buSzPct val="100000"/>
              <a:buNone/>
            </a:pPr>
            <a:endParaRPr lang="en-US" sz="9600" dirty="0"/>
          </a:p>
          <a:p>
            <a:pPr marL="457200" lvl="1" indent="0">
              <a:spcBef>
                <a:spcPts val="0"/>
              </a:spcBef>
              <a:buClr>
                <a:schemeClr val="dk1"/>
              </a:buClr>
              <a:buSzPct val="100000"/>
              <a:buNone/>
            </a:pPr>
            <a:r>
              <a:rPr lang="en-US" sz="9600" b="1" dirty="0"/>
              <a:t>Dotty Clark</a:t>
            </a:r>
          </a:p>
          <a:p>
            <a:pPr marL="1028700" lvl="1" indent="-571500">
              <a:spcBef>
                <a:spcPts val="0"/>
              </a:spcBef>
              <a:buClr>
                <a:schemeClr val="dk1"/>
              </a:buClr>
              <a:buSzPct val="100000"/>
            </a:pPr>
            <a:r>
              <a:rPr lang="en-US" sz="9600" dirty="0"/>
              <a:t>Along the road above the flats to the east of Bogus Creek Lodge, above the ski racks</a:t>
            </a:r>
          </a:p>
          <a:p>
            <a:pPr marL="1028700" lvl="1" indent="-571500">
              <a:spcBef>
                <a:spcPts val="0"/>
              </a:spcBef>
              <a:buClr>
                <a:schemeClr val="dk1"/>
              </a:buClr>
              <a:buSzPct val="100000"/>
            </a:pPr>
            <a:r>
              <a:rPr lang="en-US" sz="9600" dirty="0"/>
              <a:t>You will need to reserve one of these spaces with John Foley</a:t>
            </a:r>
          </a:p>
          <a:p>
            <a:pPr marL="0" indent="0">
              <a:spcBef>
                <a:spcPts val="0"/>
              </a:spcBef>
              <a:buSzPct val="100000"/>
            </a:pPr>
            <a:r>
              <a:rPr lang="en-US" sz="9600" dirty="0"/>
              <a:t>Where tailgating is not allowed</a:t>
            </a:r>
          </a:p>
          <a:p>
            <a:pPr marL="457200" lvl="1" indent="0">
              <a:spcBef>
                <a:spcPts val="0"/>
              </a:spcBef>
              <a:buSzPct val="100000"/>
              <a:buNone/>
            </a:pPr>
            <a:r>
              <a:rPr lang="en-US" sz="9600" b="1" i="1" dirty="0"/>
              <a:t>In parking spaces in any of the parking lots (No taking up an extra space to tailgate)</a:t>
            </a:r>
          </a:p>
          <a:p>
            <a:pPr marL="1028700" lvl="1" indent="-571500">
              <a:spcBef>
                <a:spcPts val="0"/>
              </a:spcBef>
              <a:buClr>
                <a:schemeClr val="dk1"/>
              </a:buClr>
              <a:buSzPct val="100000"/>
            </a:pPr>
            <a:endParaRPr lang="en-US" sz="3600" dirty="0"/>
          </a:p>
          <a:p>
            <a:pPr marL="1485900" lvl="2" indent="-571500">
              <a:spcBef>
                <a:spcPts val="0"/>
              </a:spcBef>
              <a:buClr>
                <a:schemeClr val="dk1"/>
              </a:buClr>
              <a:buSzPct val="100000"/>
            </a:pPr>
            <a:endParaRPr lang="en-US" sz="3600" b="0" dirty="0"/>
          </a:p>
          <a:p>
            <a:pPr marL="1028700" lvl="1" indent="-571500">
              <a:spcBef>
                <a:spcPts val="0"/>
              </a:spcBef>
              <a:buClr>
                <a:schemeClr val="dk1"/>
              </a:buClr>
              <a:buSzPct val="100000"/>
            </a:pPr>
            <a:endParaRPr lang="en-US" sz="3600" b="0" dirty="0"/>
          </a:p>
          <a:p>
            <a:pPr marL="342900" lvl="0" indent="-342900" algn="l" rtl="0">
              <a:spcBef>
                <a:spcPts val="0"/>
              </a:spcBef>
              <a:spcAft>
                <a:spcPts val="0"/>
              </a:spcAft>
              <a:buClr>
                <a:schemeClr val="dk1"/>
              </a:buClr>
              <a:buSzPct val="100000"/>
              <a:buNone/>
            </a:pPr>
            <a:endParaRPr dirty="0"/>
          </a:p>
          <a:p>
            <a:pPr marL="342900" lvl="0" indent="-342900" algn="l" rtl="0">
              <a:spcBef>
                <a:spcPts val="800"/>
              </a:spcBef>
              <a:spcAft>
                <a:spcPts val="0"/>
              </a:spcAft>
              <a:buClr>
                <a:schemeClr val="dk1"/>
              </a:buClr>
              <a:buSzPct val="100000"/>
              <a:buNone/>
            </a:pPr>
            <a:r>
              <a:rPr lang="en-US" sz="2400" b="0" dirty="0"/>
              <a:t>                 </a:t>
            </a:r>
            <a:endParaRPr dirty="0"/>
          </a:p>
          <a:p>
            <a:pPr marL="0" lvl="1" indent="0" algn="l" rtl="0">
              <a:spcBef>
                <a:spcPts val="300"/>
              </a:spcBef>
              <a:spcAft>
                <a:spcPts val="0"/>
              </a:spcAft>
              <a:buSzPct val="100000"/>
              <a:buNone/>
            </a:pPr>
            <a:r>
              <a:rPr lang="en-US" sz="2900" b="0" dirty="0"/>
              <a:t> </a:t>
            </a:r>
            <a:endParaRPr sz="2900" b="0" dirty="0"/>
          </a:p>
          <a:p>
            <a:pPr marL="237743" lvl="2" indent="0" algn="l" rtl="0">
              <a:spcBef>
                <a:spcPts val="300"/>
              </a:spcBef>
              <a:spcAft>
                <a:spcPts val="0"/>
              </a:spcAft>
              <a:buSzPct val="100000"/>
              <a:buNone/>
            </a:pPr>
            <a:r>
              <a:rPr lang="en-US" sz="2400" b="0" dirty="0"/>
              <a:t>		</a:t>
            </a:r>
            <a:endParaRPr dirty="0"/>
          </a:p>
        </p:txBody>
      </p:sp>
    </p:spTree>
    <p:extLst>
      <p:ext uri="{BB962C8B-B14F-4D97-AF65-F5344CB8AC3E}">
        <p14:creationId xmlns:p14="http://schemas.microsoft.com/office/powerpoint/2010/main" val="394772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4">
                                            <p:txEl>
                                              <p:pRg st="13" end="1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4">
                                            <p:txEl>
                                              <p:pRg st="14" end="1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4">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4">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84">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8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0"/>
          <p:cNvSpPr txBox="1">
            <a:spLocks noGrp="1"/>
          </p:cNvSpPr>
          <p:nvPr>
            <p:ph type="title"/>
          </p:nvPr>
        </p:nvSpPr>
        <p:spPr>
          <a:xfrm>
            <a:off x="626680" y="228600"/>
            <a:ext cx="7886700" cy="79159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800"/>
              <a:buFont typeface="Libre Franklin Medium"/>
              <a:buNone/>
            </a:pPr>
            <a:r>
              <a:rPr lang="en-US"/>
              <a:t>SCHOOL NIGHTS &amp; LIFE SPORTS LESSONS</a:t>
            </a:r>
            <a:endParaRPr/>
          </a:p>
        </p:txBody>
      </p:sp>
      <p:sp>
        <p:nvSpPr>
          <p:cNvPr id="290" name="Google Shape;290;p30"/>
          <p:cNvSpPr txBox="1">
            <a:spLocks noGrp="1"/>
          </p:cNvSpPr>
          <p:nvPr>
            <p:ph type="body" idx="1"/>
          </p:nvPr>
        </p:nvSpPr>
        <p:spPr>
          <a:xfrm>
            <a:off x="685800" y="838050"/>
            <a:ext cx="7886700" cy="4191149"/>
          </a:xfrm>
          <a:prstGeom prst="rect">
            <a:avLst/>
          </a:prstGeom>
          <a:noFill/>
          <a:ln>
            <a:noFill/>
          </a:ln>
        </p:spPr>
        <p:txBody>
          <a:bodyPr spcFirstLastPara="1" wrap="square" lIns="91425" tIns="45700" rIns="91425" bIns="45700" anchor="t" anchorCtr="0">
            <a:normAutofit fontScale="85000" lnSpcReduction="20000"/>
          </a:bodyPr>
          <a:lstStyle/>
          <a:p>
            <a:pPr marL="342900" lvl="0" indent="0" algn="l" rtl="0">
              <a:lnSpc>
                <a:spcPct val="115000"/>
              </a:lnSpc>
              <a:spcBef>
                <a:spcPts val="800"/>
              </a:spcBef>
              <a:spcAft>
                <a:spcPts val="0"/>
              </a:spcAft>
              <a:buClr>
                <a:schemeClr val="dk1"/>
              </a:buClr>
              <a:buSzPct val="58215"/>
              <a:buFont typeface="Arial"/>
              <a:buNone/>
            </a:pPr>
            <a:r>
              <a:rPr lang="en-US" sz="1889" dirty="0">
                <a:latin typeface="Arial"/>
                <a:ea typeface="Arial"/>
                <a:cs typeface="Arial"/>
                <a:sym typeface="Arial"/>
              </a:rPr>
              <a:t>The Life Sports programs are offered to school groups that would like to plan skiing and snowboarding lesson trips to the Mountain. This program includes rentals, lift tickets, and lessons for participants. Life Sports offers day and evening opportunities.</a:t>
            </a:r>
            <a:endParaRPr sz="1889" dirty="0">
              <a:latin typeface="Arial"/>
              <a:ea typeface="Arial"/>
              <a:cs typeface="Arial"/>
              <a:sym typeface="Arial"/>
            </a:endParaRPr>
          </a:p>
          <a:p>
            <a:pPr marL="342900" lvl="0" indent="0" algn="l" rtl="0">
              <a:lnSpc>
                <a:spcPct val="115000"/>
              </a:lnSpc>
              <a:spcBef>
                <a:spcPts val="800"/>
              </a:spcBef>
              <a:spcAft>
                <a:spcPts val="0"/>
              </a:spcAft>
              <a:buClr>
                <a:schemeClr val="dk1"/>
              </a:buClr>
              <a:buSzPct val="58215"/>
              <a:buFont typeface="Arial"/>
              <a:buNone/>
            </a:pPr>
            <a:r>
              <a:rPr lang="en-US" sz="1889" dirty="0">
                <a:latin typeface="Arial"/>
                <a:ea typeface="Arial"/>
                <a:cs typeface="Arial"/>
                <a:sym typeface="Arial"/>
              </a:rPr>
              <a:t>Registration opens October 7th.</a:t>
            </a:r>
            <a:endParaRPr sz="1889" dirty="0">
              <a:latin typeface="Arial"/>
              <a:ea typeface="Arial"/>
              <a:cs typeface="Arial"/>
              <a:sym typeface="Arial"/>
            </a:endParaRPr>
          </a:p>
          <a:p>
            <a:pPr marL="342900" lvl="0" indent="0" algn="l" rtl="0">
              <a:lnSpc>
                <a:spcPct val="115000"/>
              </a:lnSpc>
              <a:spcBef>
                <a:spcPts val="800"/>
              </a:spcBef>
              <a:spcAft>
                <a:spcPts val="0"/>
              </a:spcAft>
              <a:buClr>
                <a:schemeClr val="dk1"/>
              </a:buClr>
              <a:buSzPct val="58215"/>
              <a:buFont typeface="Arial"/>
              <a:buNone/>
            </a:pPr>
            <a:r>
              <a:rPr lang="en-US" sz="1889" dirty="0">
                <a:latin typeface="Arial"/>
                <a:ea typeface="Arial"/>
                <a:cs typeface="Arial"/>
                <a:sym typeface="Arial"/>
              </a:rPr>
              <a:t>Dates available to book start </a:t>
            </a:r>
            <a:r>
              <a:rPr lang="en-US" sz="1889">
                <a:latin typeface="Arial"/>
                <a:ea typeface="Arial"/>
                <a:cs typeface="Arial"/>
                <a:sym typeface="Arial"/>
              </a:rPr>
              <a:t>January 5th </a:t>
            </a:r>
            <a:r>
              <a:rPr lang="en-US" sz="1889" dirty="0">
                <a:latin typeface="Arial"/>
                <a:ea typeface="Arial"/>
                <a:cs typeface="Arial"/>
                <a:sym typeface="Arial"/>
              </a:rPr>
              <a:t>through </a:t>
            </a:r>
            <a:r>
              <a:rPr lang="en-US" sz="1889">
                <a:latin typeface="Arial"/>
                <a:ea typeface="Arial"/>
                <a:cs typeface="Arial"/>
                <a:sym typeface="Arial"/>
              </a:rPr>
              <a:t>March 12th, 2027.</a:t>
            </a:r>
            <a:endParaRPr sz="1889" dirty="0">
              <a:latin typeface="Arial"/>
              <a:ea typeface="Arial"/>
              <a:cs typeface="Arial"/>
              <a:sym typeface="Arial"/>
            </a:endParaRPr>
          </a:p>
          <a:p>
            <a:pPr marL="342900" lvl="0" indent="0" algn="l" rtl="0">
              <a:lnSpc>
                <a:spcPct val="115000"/>
              </a:lnSpc>
              <a:spcBef>
                <a:spcPts val="800"/>
              </a:spcBef>
              <a:spcAft>
                <a:spcPts val="0"/>
              </a:spcAft>
              <a:buClr>
                <a:schemeClr val="dk1"/>
              </a:buClr>
              <a:buSzPct val="58215"/>
              <a:buFont typeface="Arial"/>
              <a:buNone/>
            </a:pPr>
            <a:r>
              <a:rPr lang="en-US" sz="1889" dirty="0">
                <a:latin typeface="Arial"/>
                <a:ea typeface="Arial"/>
                <a:cs typeface="Arial"/>
                <a:sym typeface="Arial"/>
              </a:rPr>
              <a:t>For 3rd -12th grade students only (ages 7 – 18) and is not designed for adults or young children.</a:t>
            </a:r>
            <a:endParaRPr sz="1889" dirty="0">
              <a:latin typeface="Arial"/>
              <a:ea typeface="Arial"/>
              <a:cs typeface="Arial"/>
              <a:sym typeface="Arial"/>
            </a:endParaRPr>
          </a:p>
          <a:p>
            <a:pPr marL="342900" lvl="0" indent="0" algn="l" rtl="0">
              <a:lnSpc>
                <a:spcPct val="115000"/>
              </a:lnSpc>
              <a:spcBef>
                <a:spcPts val="800"/>
              </a:spcBef>
              <a:spcAft>
                <a:spcPts val="0"/>
              </a:spcAft>
              <a:buClr>
                <a:schemeClr val="dk1"/>
              </a:buClr>
              <a:buSzPct val="58215"/>
              <a:buFont typeface="Arial"/>
              <a:buNone/>
            </a:pPr>
            <a:r>
              <a:rPr lang="en-US" sz="1889" dirty="0">
                <a:latin typeface="Arial"/>
                <a:ea typeface="Arial"/>
                <a:cs typeface="Arial"/>
                <a:sym typeface="Arial"/>
              </a:rPr>
              <a:t>Transportation will not be provided by Bogus Basin.</a:t>
            </a:r>
            <a:endParaRPr sz="1889" dirty="0">
              <a:latin typeface="Arial"/>
              <a:ea typeface="Arial"/>
              <a:cs typeface="Arial"/>
              <a:sym typeface="Arial"/>
            </a:endParaRPr>
          </a:p>
          <a:p>
            <a:pPr marL="342900" lvl="0" indent="0" algn="l" rtl="0">
              <a:lnSpc>
                <a:spcPct val="115000"/>
              </a:lnSpc>
              <a:spcBef>
                <a:spcPts val="800"/>
              </a:spcBef>
              <a:spcAft>
                <a:spcPts val="0"/>
              </a:spcAft>
              <a:buClr>
                <a:schemeClr val="dk1"/>
              </a:buClr>
              <a:buSzPct val="58215"/>
              <a:buFont typeface="Arial"/>
              <a:buNone/>
            </a:pPr>
            <a:r>
              <a:rPr lang="en-US" sz="1889" dirty="0">
                <a:latin typeface="Arial"/>
                <a:ea typeface="Arial"/>
                <a:cs typeface="Arial"/>
                <a:sym typeface="Arial"/>
              </a:rPr>
              <a:t>Available for all abilities.</a:t>
            </a:r>
            <a:endParaRPr sz="1889" dirty="0">
              <a:latin typeface="Arial"/>
              <a:ea typeface="Arial"/>
              <a:cs typeface="Arial"/>
              <a:sym typeface="Arial"/>
            </a:endParaRPr>
          </a:p>
          <a:p>
            <a:pPr marL="342900" lvl="0" indent="0" algn="l" rtl="0">
              <a:lnSpc>
                <a:spcPct val="115000"/>
              </a:lnSpc>
              <a:spcBef>
                <a:spcPts val="800"/>
              </a:spcBef>
              <a:spcAft>
                <a:spcPts val="0"/>
              </a:spcAft>
              <a:buClr>
                <a:schemeClr val="dk1"/>
              </a:buClr>
              <a:buSzPct val="58215"/>
              <a:buFont typeface="Arial"/>
              <a:buNone/>
            </a:pPr>
            <a:r>
              <a:rPr lang="en-US" sz="1889" dirty="0">
                <a:latin typeface="Arial"/>
                <a:ea typeface="Arial"/>
                <a:cs typeface="Arial"/>
                <a:sym typeface="Arial"/>
              </a:rPr>
              <a:t>Minimum group size of 20 or more.</a:t>
            </a:r>
            <a:endParaRPr sz="1889" dirty="0">
              <a:latin typeface="Arial"/>
              <a:ea typeface="Arial"/>
              <a:cs typeface="Arial"/>
              <a:sym typeface="Arial"/>
            </a:endParaRPr>
          </a:p>
          <a:p>
            <a:pPr marL="342900" lvl="0" indent="-342900" algn="l" rtl="0">
              <a:spcBef>
                <a:spcPts val="800"/>
              </a:spcBef>
              <a:spcAft>
                <a:spcPts val="0"/>
              </a:spcAft>
              <a:buClr>
                <a:schemeClr val="dk1"/>
              </a:buClr>
              <a:buSzPct val="84676"/>
              <a:buNone/>
            </a:pPr>
            <a:r>
              <a:rPr lang="en-US" sz="1889" dirty="0">
                <a:latin typeface="Arial"/>
                <a:ea typeface="Arial"/>
                <a:cs typeface="Arial"/>
                <a:sym typeface="Arial"/>
              </a:rPr>
              <a:t>Go to Group Sales on the Bogus Basin website for more information</a:t>
            </a:r>
            <a:endParaRPr sz="1989" b="0" dirty="0"/>
          </a:p>
          <a:p>
            <a:pPr marL="342900" lvl="0" indent="-342900">
              <a:buSzPct val="80420"/>
            </a:pPr>
            <a:r>
              <a:rPr lang="en-US" sz="1989" dirty="0"/>
              <a:t>Group Sales contact Denali Minnick </a:t>
            </a:r>
            <a:r>
              <a:rPr lang="en-US" sz="1989" dirty="0">
                <a:hlinkClick r:id="rId3"/>
              </a:rPr>
              <a:t>denali@bogusbasin.org</a:t>
            </a:r>
            <a:r>
              <a:rPr lang="en-US" sz="1989" dirty="0"/>
              <a:t> 208 332-5119</a:t>
            </a:r>
            <a:endParaRPr sz="1989" u="sng" dirty="0"/>
          </a:p>
          <a:p>
            <a:pPr marL="342900" lvl="0" indent="-342900" algn="l" rtl="0">
              <a:spcBef>
                <a:spcPts val="800"/>
              </a:spcBef>
              <a:spcAft>
                <a:spcPts val="0"/>
              </a:spcAft>
              <a:buClr>
                <a:schemeClr val="dk1"/>
              </a:buClr>
              <a:buSzPct val="100000"/>
              <a:buNone/>
            </a:pPr>
            <a:endParaRPr u="sng" dirty="0"/>
          </a:p>
          <a:p>
            <a:pPr marL="342900" lvl="0" indent="-342900" algn="l" rtl="0">
              <a:spcBef>
                <a:spcPts val="800"/>
              </a:spcBef>
              <a:spcAft>
                <a:spcPts val="0"/>
              </a:spcAft>
              <a:buClr>
                <a:schemeClr val="dk1"/>
              </a:buClr>
              <a:buSzPct val="125000"/>
              <a:buNone/>
            </a:pPr>
            <a:endParaRPr dirty="0"/>
          </a:p>
          <a:p>
            <a:pPr marL="342900" lvl="0" indent="-342900" algn="l" rtl="0">
              <a:spcBef>
                <a:spcPts val="800"/>
              </a:spcBef>
              <a:spcAft>
                <a:spcPts val="0"/>
              </a:spcAft>
              <a:buClr>
                <a:schemeClr val="dk1"/>
              </a:buClr>
              <a:buSzPct val="100000"/>
              <a:buNone/>
            </a:pPr>
            <a:endParaRPr u="sng" dirty="0"/>
          </a:p>
          <a:p>
            <a:pPr marL="342900" lvl="0" indent="-342900" algn="l" rtl="0">
              <a:spcBef>
                <a:spcPts val="800"/>
              </a:spcBef>
              <a:spcAft>
                <a:spcPts val="0"/>
              </a:spcAft>
              <a:buClr>
                <a:schemeClr val="dk1"/>
              </a:buClr>
              <a:buSzPct val="100000"/>
              <a:buNone/>
            </a:pPr>
            <a:endParaRPr b="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35"/>
          <p:cNvSpPr txBox="1">
            <a:spLocks noGrp="1"/>
          </p:cNvSpPr>
          <p:nvPr>
            <p:ph type="title"/>
          </p:nvPr>
        </p:nvSpPr>
        <p:spPr>
          <a:xfrm>
            <a:off x="822960" y="81776"/>
            <a:ext cx="7520940" cy="416312"/>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2400"/>
              <a:buFont typeface="Libre Franklin Medium"/>
              <a:buNone/>
            </a:pPr>
            <a:r>
              <a:rPr lang="en-US" sz="2400" i="1" dirty="0"/>
              <a:t>BOGUS BASIN ESSAY CONTEST</a:t>
            </a:r>
            <a:endParaRPr i="1" dirty="0"/>
          </a:p>
        </p:txBody>
      </p:sp>
      <p:sp>
        <p:nvSpPr>
          <p:cNvPr id="314" name="Google Shape;314;p35"/>
          <p:cNvSpPr txBox="1">
            <a:spLocks noGrp="1"/>
          </p:cNvSpPr>
          <p:nvPr>
            <p:ph type="body" idx="1"/>
          </p:nvPr>
        </p:nvSpPr>
        <p:spPr>
          <a:xfrm>
            <a:off x="587298" y="498087"/>
            <a:ext cx="7734300" cy="5644295"/>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ctr" rtl="0">
              <a:spcBef>
                <a:spcPts val="0"/>
              </a:spcBef>
              <a:spcAft>
                <a:spcPts val="0"/>
              </a:spcAft>
              <a:buClr>
                <a:schemeClr val="dk1"/>
              </a:buClr>
              <a:buSzPct val="100000"/>
              <a:buNone/>
            </a:pPr>
            <a:r>
              <a:rPr lang="en-US" sz="6000" b="1" dirty="0">
                <a:latin typeface="Times New Roman"/>
                <a:ea typeface="Times New Roman"/>
                <a:cs typeface="Times New Roman"/>
                <a:sym typeface="Times New Roman"/>
              </a:rPr>
              <a:t>Win a Season Pass for the 2027-2028 season</a:t>
            </a:r>
            <a:endParaRPr sz="6000" dirty="0">
              <a:latin typeface="Times New Roman"/>
              <a:ea typeface="Times New Roman"/>
              <a:cs typeface="Times New Roman"/>
              <a:sym typeface="Times New Roman"/>
            </a:endParaRPr>
          </a:p>
          <a:p>
            <a:pPr marL="0" marR="0" lvl="0" indent="0" algn="ctr" rtl="0">
              <a:spcBef>
                <a:spcPts val="0"/>
              </a:spcBef>
              <a:spcAft>
                <a:spcPts val="0"/>
              </a:spcAft>
              <a:buClr>
                <a:schemeClr val="dk1"/>
              </a:buClr>
              <a:buSzPct val="100000"/>
              <a:buNone/>
            </a:pPr>
            <a:r>
              <a:rPr lang="en-US" sz="6000" b="1" dirty="0">
                <a:latin typeface="Times New Roman"/>
                <a:ea typeface="Times New Roman"/>
                <a:cs typeface="Times New Roman"/>
                <a:sym typeface="Times New Roman"/>
              </a:rPr>
              <a:t> Bogus Basin School Race Program Essay Contest</a:t>
            </a:r>
            <a:endParaRPr sz="6000" dirty="0">
              <a:latin typeface="Times New Roman"/>
              <a:ea typeface="Times New Roman"/>
              <a:cs typeface="Times New Roman"/>
              <a:sym typeface="Times New Roman"/>
            </a:endParaRPr>
          </a:p>
          <a:p>
            <a:pPr marL="0" marR="0" lvl="0" indent="0" algn="ctr" rtl="0">
              <a:spcBef>
                <a:spcPts val="0"/>
              </a:spcBef>
              <a:spcAft>
                <a:spcPts val="0"/>
              </a:spcAft>
              <a:buClr>
                <a:schemeClr val="dk1"/>
              </a:buClr>
              <a:buSzPct val="100000"/>
              <a:buNone/>
            </a:pPr>
            <a:r>
              <a:rPr lang="en-US" sz="6000" b="1" dirty="0">
                <a:latin typeface="Times New Roman"/>
                <a:ea typeface="Times New Roman"/>
                <a:cs typeface="Times New Roman"/>
                <a:sym typeface="Times New Roman"/>
              </a:rPr>
              <a:t>High School and a Middle School Winners</a:t>
            </a:r>
          </a:p>
          <a:p>
            <a:pPr marL="0" marR="0" lvl="0" indent="0" algn="ctr" rtl="0">
              <a:spcBef>
                <a:spcPts val="0"/>
              </a:spcBef>
              <a:spcAft>
                <a:spcPts val="0"/>
              </a:spcAft>
              <a:buClr>
                <a:schemeClr val="dk1"/>
              </a:buClr>
              <a:buSzPct val="100000"/>
              <a:buNone/>
            </a:pPr>
            <a:r>
              <a:rPr lang="en-US" sz="6400" dirty="0">
                <a:latin typeface="Times New Roman"/>
                <a:ea typeface="Times New Roman"/>
                <a:cs typeface="Times New Roman"/>
                <a:sym typeface="Times New Roman"/>
              </a:rPr>
              <a:t>Essay Question: </a:t>
            </a:r>
          </a:p>
          <a:p>
            <a:pPr marL="0" marR="0" lvl="0" indent="0" algn="ctr" rtl="0">
              <a:spcBef>
                <a:spcPts val="0"/>
              </a:spcBef>
              <a:spcAft>
                <a:spcPts val="0"/>
              </a:spcAft>
              <a:buClr>
                <a:schemeClr val="dk1"/>
              </a:buClr>
              <a:buSzPct val="100000"/>
              <a:buNone/>
            </a:pPr>
            <a:endParaRPr lang="en-US" sz="6400" dirty="0">
              <a:latin typeface="Times New Roman"/>
              <a:ea typeface="Times New Roman"/>
              <a:cs typeface="Times New Roman"/>
              <a:sym typeface="Times New Roman"/>
            </a:endParaRPr>
          </a:p>
          <a:p>
            <a:pPr marL="0" lvl="0" indent="0" algn="ctr">
              <a:spcBef>
                <a:spcPts val="0"/>
              </a:spcBef>
              <a:buSzPct val="100000"/>
            </a:pPr>
            <a:r>
              <a:rPr lang="en-US" b="0" dirty="0"/>
              <a:t> </a:t>
            </a:r>
            <a:r>
              <a:rPr lang="en-US" sz="7200" i="1" dirty="0"/>
              <a:t>Imagine the perfect Saturday at Bogus Basin with your School Race Program team. What would the day look like, from arriving at the mountain to your final run? </a:t>
            </a:r>
            <a:endParaRPr lang="en-US" sz="7200" i="1" dirty="0">
              <a:latin typeface="Times New Roman"/>
              <a:ea typeface="Times New Roman"/>
              <a:cs typeface="Times New Roman"/>
              <a:sym typeface="Times New Roman"/>
            </a:endParaRPr>
          </a:p>
          <a:p>
            <a:pPr marL="0" marR="0" lvl="0" indent="0" algn="ctr" rtl="0">
              <a:spcBef>
                <a:spcPts val="0"/>
              </a:spcBef>
              <a:spcAft>
                <a:spcPts val="0"/>
              </a:spcAft>
              <a:buClr>
                <a:schemeClr val="dk1"/>
              </a:buClr>
              <a:buSzPct val="100000"/>
              <a:buNone/>
            </a:pPr>
            <a:endParaRPr lang="en-US" sz="7200" dirty="0">
              <a:latin typeface="Times New Roman"/>
              <a:ea typeface="Arial"/>
              <a:cs typeface="Times New Roman"/>
              <a:sym typeface="Times New Roman"/>
            </a:endParaRPr>
          </a:p>
          <a:p>
            <a:pPr marL="685800" marR="0" lvl="0" indent="-685800" algn="just" rtl="0">
              <a:spcBef>
                <a:spcPts val="0"/>
              </a:spcBef>
              <a:spcAft>
                <a:spcPts val="0"/>
              </a:spcAft>
              <a:buClr>
                <a:srgbClr val="222222"/>
              </a:buClr>
              <a:buSzPct val="100000"/>
              <a:buFont typeface="Arial" panose="020B0604020202020204" pitchFamily="34" charset="0"/>
              <a:buChar char="•"/>
            </a:pPr>
            <a:r>
              <a:rPr lang="en-US" sz="5600" dirty="0">
                <a:solidFill>
                  <a:srgbClr val="222222"/>
                </a:solidFill>
                <a:latin typeface="Arial"/>
                <a:ea typeface="Arial"/>
                <a:cs typeface="Arial"/>
                <a:sym typeface="Arial"/>
              </a:rPr>
              <a:t>One essay per student racer submission allowed</a:t>
            </a:r>
          </a:p>
          <a:p>
            <a:pPr marL="685800" marR="0" lvl="0" indent="-685800" algn="l" rtl="0">
              <a:spcBef>
                <a:spcPts val="0"/>
              </a:spcBef>
              <a:spcAft>
                <a:spcPts val="0"/>
              </a:spcAft>
              <a:buClr>
                <a:srgbClr val="222222"/>
              </a:buClr>
              <a:buSzPct val="100000"/>
              <a:buFont typeface="Arial" panose="020B0604020202020204" pitchFamily="34" charset="0"/>
              <a:buChar char="•"/>
            </a:pPr>
            <a:r>
              <a:rPr lang="en-US" sz="5600" dirty="0">
                <a:solidFill>
                  <a:srgbClr val="222222"/>
                </a:solidFill>
                <a:latin typeface="Arial"/>
                <a:ea typeface="Arial"/>
                <a:cs typeface="Arial"/>
                <a:sym typeface="Arial"/>
              </a:rPr>
              <a:t>Must compete in at least 3 races and Dotty Clark to be eligible.</a:t>
            </a:r>
            <a:r>
              <a:rPr lang="en-US" sz="5600" dirty="0">
                <a:latin typeface="Times New Roman"/>
                <a:ea typeface="Arial"/>
                <a:cs typeface="Times New Roman"/>
                <a:sym typeface="Times New Roman"/>
              </a:rPr>
              <a:t> </a:t>
            </a:r>
          </a:p>
          <a:p>
            <a:pPr marL="857250" marR="0" lvl="0" indent="-857250" algn="l" rtl="0">
              <a:spcBef>
                <a:spcPts val="0"/>
              </a:spcBef>
              <a:spcAft>
                <a:spcPts val="0"/>
              </a:spcAft>
              <a:buClr>
                <a:srgbClr val="222222"/>
              </a:buClr>
              <a:buSzPct val="100000"/>
              <a:buFont typeface="Arial" panose="020B0604020202020204" pitchFamily="34" charset="0"/>
              <a:buChar char="•"/>
            </a:pPr>
            <a:r>
              <a:rPr lang="en-US" sz="6400" dirty="0">
                <a:solidFill>
                  <a:srgbClr val="222222"/>
                </a:solidFill>
                <a:latin typeface="Arial"/>
                <a:ea typeface="Arial"/>
                <a:cs typeface="Arial"/>
                <a:sym typeface="Arial"/>
              </a:rPr>
              <a:t>Email essay to: </a:t>
            </a:r>
            <a:r>
              <a:rPr lang="en-US" sz="6400" i="1" dirty="0">
                <a:solidFill>
                  <a:srgbClr val="222222"/>
                </a:solidFill>
                <a:latin typeface="Arial"/>
                <a:ea typeface="Arial"/>
                <a:cs typeface="Arial"/>
                <a:sym typeface="Arial"/>
                <a:hlinkClick r:id="rId3"/>
              </a:rPr>
              <a:t>bogusbasinessay@gmail.com</a:t>
            </a:r>
            <a:endParaRPr lang="en-US" sz="6400" i="1" dirty="0">
              <a:latin typeface="Times New Roman"/>
              <a:ea typeface="Arial"/>
              <a:cs typeface="Times New Roman"/>
              <a:sym typeface="Times New Roman"/>
            </a:endParaRPr>
          </a:p>
          <a:p>
            <a:pPr marL="857250" marR="0" lvl="0" indent="-857250" algn="l" rtl="0">
              <a:spcBef>
                <a:spcPts val="0"/>
              </a:spcBef>
              <a:spcAft>
                <a:spcPts val="0"/>
              </a:spcAft>
              <a:buClr>
                <a:srgbClr val="222222"/>
              </a:buClr>
              <a:buSzPct val="100000"/>
              <a:buFont typeface="Arial" panose="020B0604020202020204" pitchFamily="34" charset="0"/>
              <a:buChar char="•"/>
            </a:pPr>
            <a:r>
              <a:rPr lang="en-US" sz="6400" dirty="0">
                <a:solidFill>
                  <a:srgbClr val="222222"/>
                </a:solidFill>
                <a:latin typeface="Arial"/>
                <a:ea typeface="Arial"/>
                <a:cs typeface="Arial"/>
                <a:sym typeface="Arial"/>
              </a:rPr>
              <a:t>Subject line: </a:t>
            </a:r>
            <a:r>
              <a:rPr lang="en-US" sz="6400" b="1" dirty="0">
                <a:solidFill>
                  <a:srgbClr val="222222"/>
                </a:solidFill>
                <a:latin typeface="Arial"/>
                <a:ea typeface="Arial"/>
                <a:cs typeface="Arial"/>
                <a:sym typeface="Arial"/>
              </a:rPr>
              <a:t>Essay Entry </a:t>
            </a:r>
            <a:endParaRPr sz="6400" dirty="0"/>
          </a:p>
          <a:p>
            <a:pPr marL="685800" marR="0" lvl="0" indent="-685800" algn="l" rtl="0">
              <a:spcBef>
                <a:spcPts val="0"/>
              </a:spcBef>
              <a:spcAft>
                <a:spcPts val="0"/>
              </a:spcAft>
              <a:buClr>
                <a:srgbClr val="222222"/>
              </a:buClr>
              <a:buSzPct val="100000"/>
              <a:buFont typeface="Arial" panose="020B0604020202020204" pitchFamily="34" charset="0"/>
              <a:buChar char="•"/>
            </a:pPr>
            <a:r>
              <a:rPr lang="en-US" sz="5600" dirty="0">
                <a:solidFill>
                  <a:srgbClr val="222222"/>
                </a:solidFill>
                <a:latin typeface="Arial"/>
                <a:ea typeface="Arial"/>
                <a:cs typeface="Arial"/>
                <a:sym typeface="Arial"/>
              </a:rPr>
              <a:t>Name, Grade, School you attend and question at top of page</a:t>
            </a:r>
            <a:endParaRPr dirty="0"/>
          </a:p>
          <a:p>
            <a:pPr marL="685800" marR="0" lvl="0" indent="-685800" algn="l" rtl="0">
              <a:spcBef>
                <a:spcPts val="0"/>
              </a:spcBef>
              <a:spcAft>
                <a:spcPts val="0"/>
              </a:spcAft>
              <a:buClr>
                <a:srgbClr val="222222"/>
              </a:buClr>
              <a:buSzPct val="100000"/>
              <a:buFont typeface="Arial" panose="020B0604020202020204" pitchFamily="34" charset="0"/>
              <a:buChar char="•"/>
            </a:pPr>
            <a:r>
              <a:rPr lang="en-US" sz="5600" dirty="0">
                <a:solidFill>
                  <a:srgbClr val="222222"/>
                </a:solidFill>
                <a:latin typeface="Arial"/>
                <a:ea typeface="Arial"/>
                <a:cs typeface="Arial"/>
                <a:sym typeface="Arial"/>
              </a:rPr>
              <a:t>No more than 350 words, 12-point Arial or Times New Roman font, double spaced.</a:t>
            </a:r>
          </a:p>
          <a:p>
            <a:pPr marL="685800" marR="0" lvl="0" indent="-685800" algn="l" rtl="0">
              <a:spcBef>
                <a:spcPts val="0"/>
              </a:spcBef>
              <a:spcAft>
                <a:spcPts val="0"/>
              </a:spcAft>
              <a:buClr>
                <a:srgbClr val="222222"/>
              </a:buClr>
              <a:buSzPct val="100000"/>
              <a:buFont typeface="Arial" panose="020B0604020202020204" pitchFamily="34" charset="0"/>
              <a:buChar char="•"/>
            </a:pPr>
            <a:r>
              <a:rPr lang="en-US" sz="5600" dirty="0">
                <a:solidFill>
                  <a:srgbClr val="222222"/>
                </a:solidFill>
                <a:latin typeface="Arial"/>
                <a:ea typeface="Arial"/>
                <a:cs typeface="Arial"/>
                <a:sym typeface="Arial"/>
              </a:rPr>
              <a:t>Please do not use AI as we will review for AI usage.  These essays could be disqualified.</a:t>
            </a:r>
          </a:p>
          <a:p>
            <a:pPr marL="685800" marR="0" lvl="0" indent="-685800" algn="l" rtl="0">
              <a:spcBef>
                <a:spcPts val="0"/>
              </a:spcBef>
              <a:spcAft>
                <a:spcPts val="0"/>
              </a:spcAft>
              <a:buClr>
                <a:srgbClr val="222222"/>
              </a:buClr>
              <a:buSzPct val="100000"/>
              <a:buFont typeface="Arial" panose="020B0604020202020204" pitchFamily="34" charset="0"/>
              <a:buChar char="•"/>
            </a:pPr>
            <a:endParaRPr dirty="0"/>
          </a:p>
          <a:p>
            <a:pPr marL="173736" lvl="1" indent="-173736" algn="l" rtl="0">
              <a:spcBef>
                <a:spcPts val="0"/>
              </a:spcBef>
              <a:spcAft>
                <a:spcPts val="0"/>
              </a:spcAft>
              <a:buSzPct val="100000"/>
              <a:buFont typeface="Noto Sans Symbols"/>
              <a:buChar char="∙"/>
            </a:pPr>
            <a:r>
              <a:rPr lang="en-US" sz="6400" dirty="0">
                <a:latin typeface="Times New Roman"/>
                <a:ea typeface="Times New Roman"/>
                <a:cs typeface="Times New Roman"/>
                <a:sym typeface="Times New Roman"/>
              </a:rPr>
              <a:t>Students must follow the format criteria to be eligible to be judged</a:t>
            </a:r>
            <a:endParaRPr sz="6400" dirty="0">
              <a:latin typeface="Times New Roman"/>
              <a:ea typeface="Times New Roman"/>
              <a:cs typeface="Times New Roman"/>
              <a:sym typeface="Times New Roman"/>
            </a:endParaRPr>
          </a:p>
          <a:p>
            <a:pPr marL="342900" marR="0" lvl="0" indent="-342900" algn="l" rtl="0">
              <a:spcBef>
                <a:spcPts val="0"/>
              </a:spcBef>
              <a:spcAft>
                <a:spcPts val="0"/>
              </a:spcAft>
              <a:buClr>
                <a:srgbClr val="222222"/>
              </a:buClr>
              <a:buSzPct val="100000"/>
              <a:buFont typeface="Noto Sans Symbols"/>
              <a:buChar char="∙"/>
            </a:pPr>
            <a:r>
              <a:rPr lang="en-US" sz="5600" b="1" i="1" dirty="0">
                <a:solidFill>
                  <a:srgbClr val="222222"/>
                </a:solidFill>
                <a:latin typeface="Arial"/>
                <a:ea typeface="Arial"/>
                <a:cs typeface="Arial"/>
                <a:sym typeface="Arial"/>
              </a:rPr>
              <a:t>Deadline for submission is 2/21/27</a:t>
            </a:r>
            <a:r>
              <a:rPr lang="en-US" sz="5600" dirty="0">
                <a:solidFill>
                  <a:srgbClr val="222222"/>
                </a:solidFill>
                <a:latin typeface="Arial"/>
                <a:ea typeface="Arial"/>
                <a:cs typeface="Arial"/>
                <a:sym typeface="Arial"/>
              </a:rPr>
              <a:t>.</a:t>
            </a:r>
            <a:endParaRPr sz="5600" dirty="0">
              <a:latin typeface="Times New Roman"/>
              <a:ea typeface="Times New Roman"/>
              <a:cs typeface="Times New Roman"/>
              <a:sym typeface="Times New Roman"/>
            </a:endParaRPr>
          </a:p>
          <a:p>
            <a:pPr marL="457200" marR="0" lvl="0" indent="-342900" algn="l" rtl="0">
              <a:spcBef>
                <a:spcPts val="0"/>
              </a:spcBef>
              <a:spcAft>
                <a:spcPts val="0"/>
              </a:spcAft>
              <a:buClr>
                <a:srgbClr val="222222"/>
              </a:buClr>
              <a:buSzPct val="100000"/>
              <a:buNone/>
            </a:pPr>
            <a:r>
              <a:rPr lang="en-US" sz="5600" dirty="0">
                <a:solidFill>
                  <a:srgbClr val="222222"/>
                </a:solidFill>
                <a:latin typeface="Arial"/>
                <a:ea typeface="Arial"/>
                <a:cs typeface="Arial"/>
                <a:sym typeface="Arial"/>
              </a:rPr>
              <a:t> </a:t>
            </a:r>
            <a:endParaRPr sz="5600" dirty="0">
              <a:latin typeface="Times New Roman"/>
              <a:ea typeface="Times New Roman"/>
              <a:cs typeface="Times New Roman"/>
              <a:sym typeface="Times New Roman"/>
            </a:endParaRPr>
          </a:p>
          <a:p>
            <a:pPr marL="342900" marR="0" lvl="0" indent="-342900" algn="l" rtl="0">
              <a:spcBef>
                <a:spcPts val="0"/>
              </a:spcBef>
              <a:spcAft>
                <a:spcPts val="0"/>
              </a:spcAft>
              <a:buClr>
                <a:srgbClr val="222222"/>
              </a:buClr>
              <a:buSzPct val="100000"/>
              <a:buFont typeface="Noto Sans Symbols"/>
              <a:buChar char="∙"/>
            </a:pPr>
            <a:r>
              <a:rPr lang="en-US" sz="5600" dirty="0">
                <a:solidFill>
                  <a:srgbClr val="222222"/>
                </a:solidFill>
                <a:latin typeface="Arial"/>
                <a:ea typeface="Arial"/>
                <a:cs typeface="Arial"/>
                <a:sym typeface="Arial"/>
              </a:rPr>
              <a:t>Winners will be announced at The Dotty Clark Championship race</a:t>
            </a:r>
            <a:endParaRPr sz="5600" dirty="0">
              <a:latin typeface="Times New Roman"/>
              <a:ea typeface="Times New Roman"/>
              <a:cs typeface="Times New Roman"/>
              <a:sym typeface="Times New Roman"/>
            </a:endParaRPr>
          </a:p>
          <a:p>
            <a:pPr marL="457200" marR="0" lvl="0" indent="-342900" algn="l" rtl="0">
              <a:spcBef>
                <a:spcPts val="0"/>
              </a:spcBef>
              <a:spcAft>
                <a:spcPts val="0"/>
              </a:spcAft>
              <a:buClr>
                <a:srgbClr val="222222"/>
              </a:buClr>
              <a:buSzPct val="100000"/>
              <a:buNone/>
            </a:pPr>
            <a:r>
              <a:rPr lang="en-US" sz="5600" dirty="0">
                <a:solidFill>
                  <a:srgbClr val="222222"/>
                </a:solidFill>
                <a:latin typeface="Arial"/>
                <a:ea typeface="Arial"/>
                <a:cs typeface="Arial"/>
                <a:sym typeface="Arial"/>
              </a:rPr>
              <a:t> </a:t>
            </a:r>
            <a:endParaRPr sz="5600" dirty="0">
              <a:latin typeface="Times New Roman"/>
              <a:ea typeface="Times New Roman"/>
              <a:cs typeface="Times New Roman"/>
              <a:sym typeface="Times New Roman"/>
            </a:endParaRPr>
          </a:p>
          <a:p>
            <a:pPr marL="342900" marR="0" lvl="0" indent="-342900" algn="l" rtl="0">
              <a:spcBef>
                <a:spcPts val="0"/>
              </a:spcBef>
              <a:spcAft>
                <a:spcPts val="0"/>
              </a:spcAft>
              <a:buClr>
                <a:srgbClr val="222222"/>
              </a:buClr>
              <a:buSzPct val="100000"/>
              <a:buFont typeface="Noto Sans Symbols"/>
              <a:buChar char="∙"/>
            </a:pPr>
            <a:r>
              <a:rPr lang="en-US" sz="5600" dirty="0">
                <a:solidFill>
                  <a:srgbClr val="222222"/>
                </a:solidFill>
                <a:latin typeface="Arial"/>
                <a:ea typeface="Arial"/>
                <a:cs typeface="Arial"/>
                <a:sym typeface="Arial"/>
              </a:rPr>
              <a:t>Contact your school Adviser if you have questions</a:t>
            </a:r>
            <a:endParaRPr sz="5600" dirty="0">
              <a:latin typeface="Times New Roman"/>
              <a:ea typeface="Times New Roman"/>
              <a:cs typeface="Times New Roman"/>
              <a:sym typeface="Times New Roman"/>
            </a:endParaRPr>
          </a:p>
          <a:p>
            <a:pPr marL="342900" lvl="0" indent="-292100" algn="l" rtl="0">
              <a:spcBef>
                <a:spcPts val="800"/>
              </a:spcBef>
              <a:spcAft>
                <a:spcPts val="0"/>
              </a:spcAft>
              <a:buClr>
                <a:schemeClr val="dk1"/>
              </a:buClr>
              <a:buSzPct val="100000"/>
              <a:buFont typeface="Arial"/>
              <a:buNone/>
            </a:pPr>
            <a:endParaRPr sz="3200" dirty="0"/>
          </a:p>
          <a:p>
            <a:pPr marL="0" lvl="0" indent="0" algn="l" rtl="0">
              <a:spcBef>
                <a:spcPts val="800"/>
              </a:spcBef>
              <a:spcAft>
                <a:spcPts val="0"/>
              </a:spcAft>
              <a:buClr>
                <a:schemeClr val="dk1"/>
              </a:buClr>
              <a:buSzPct val="100000"/>
              <a:buNone/>
            </a:pPr>
            <a:br>
              <a:rPr lang="en-US" sz="2400" dirty="0"/>
            </a:br>
            <a:endParaRPr sz="2400" dirty="0"/>
          </a:p>
          <a:p>
            <a:pPr marL="237743" lvl="2" indent="0" algn="l" rtl="0">
              <a:spcBef>
                <a:spcPts val="300"/>
              </a:spcBef>
              <a:spcAft>
                <a:spcPts val="0"/>
              </a:spcAft>
              <a:buSzPct val="100000"/>
              <a:buNone/>
            </a:pPr>
            <a:endParaRPr dirty="0"/>
          </a:p>
          <a:p>
            <a:pPr marL="0" lvl="0" indent="0" algn="l" rtl="0">
              <a:spcBef>
                <a:spcPts val="800"/>
              </a:spcBef>
              <a:spcAft>
                <a:spcPts val="0"/>
              </a:spcAft>
              <a:buClr>
                <a:schemeClr val="dk1"/>
              </a:buClr>
              <a:buSzPct val="100000"/>
              <a:buNone/>
            </a:pPr>
            <a:endParaRPr dirty="0"/>
          </a:p>
          <a:p>
            <a:pPr marL="342900" lvl="0" indent="-317500" algn="l" rtl="0">
              <a:spcBef>
                <a:spcPts val="800"/>
              </a:spcBef>
              <a:spcAft>
                <a:spcPts val="0"/>
              </a:spcAft>
              <a:buClr>
                <a:schemeClr val="dk1"/>
              </a:buClr>
              <a:buSzPct val="100000"/>
              <a:buFont typeface="Arial"/>
              <a:buNone/>
            </a:pP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37"/>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400"/>
              <a:buFont typeface="Libre Franklin Medium"/>
              <a:buNone/>
            </a:pPr>
            <a:r>
              <a:rPr lang="en-US" sz="2400"/>
              <a:t>SNOW DANCE CONTEST AND PARTY</a:t>
            </a:r>
            <a:endParaRPr/>
          </a:p>
        </p:txBody>
      </p:sp>
      <p:sp>
        <p:nvSpPr>
          <p:cNvPr id="320" name="Google Shape;320;p37"/>
          <p:cNvSpPr txBox="1">
            <a:spLocks noGrp="1"/>
          </p:cNvSpPr>
          <p:nvPr>
            <p:ph type="body" idx="1"/>
          </p:nvPr>
        </p:nvSpPr>
        <p:spPr>
          <a:xfrm>
            <a:off x="609600" y="914400"/>
            <a:ext cx="7734300" cy="41148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1600"/>
              <a:buFont typeface="Arial"/>
              <a:buChar char="•"/>
            </a:pPr>
            <a:r>
              <a:rPr lang="en-US" dirty="0"/>
              <a:t>When: 10:00 AM January 23rd, 2027</a:t>
            </a:r>
            <a:endParaRPr dirty="0"/>
          </a:p>
          <a:p>
            <a:pPr marL="342900" lvl="0" indent="-342900" algn="l" rtl="0">
              <a:spcBef>
                <a:spcPts val="800"/>
              </a:spcBef>
              <a:spcAft>
                <a:spcPts val="0"/>
              </a:spcAft>
              <a:buClr>
                <a:schemeClr val="dk1"/>
              </a:buClr>
              <a:buSzPts val="1600"/>
              <a:buFont typeface="Arial"/>
              <a:buChar char="•"/>
            </a:pPr>
            <a:r>
              <a:rPr lang="en-US" dirty="0"/>
              <a:t>Where: The Flats outside Bogus Creek Lodge</a:t>
            </a:r>
            <a:endParaRPr dirty="0"/>
          </a:p>
          <a:p>
            <a:pPr marL="342900" lvl="0" indent="-342900" algn="l" rtl="0">
              <a:spcBef>
                <a:spcPts val="800"/>
              </a:spcBef>
              <a:spcAft>
                <a:spcPts val="0"/>
              </a:spcAft>
              <a:buClr>
                <a:schemeClr val="dk1"/>
              </a:buClr>
              <a:buSzPts val="1600"/>
              <a:buFont typeface="Arial"/>
              <a:buChar char="•"/>
            </a:pPr>
            <a:r>
              <a:rPr lang="en-US" dirty="0"/>
              <a:t>What: The school with the best snow dance team will win: TBD</a:t>
            </a:r>
            <a:endParaRPr dirty="0"/>
          </a:p>
          <a:p>
            <a:pPr marL="342900" lvl="0" indent="-342900" algn="l" rtl="0">
              <a:spcBef>
                <a:spcPts val="800"/>
              </a:spcBef>
              <a:spcAft>
                <a:spcPts val="0"/>
              </a:spcAft>
              <a:buClr>
                <a:schemeClr val="dk1"/>
              </a:buClr>
              <a:buSzPts val="1600"/>
              <a:buFont typeface="Arial"/>
              <a:buChar char="•"/>
            </a:pPr>
            <a:r>
              <a:rPr lang="en-US" dirty="0"/>
              <a:t>Best Adviser Snow dance – The Adviser with the best snow dance will win TBD</a:t>
            </a:r>
            <a:endParaRPr dirty="0"/>
          </a:p>
          <a:p>
            <a:pPr marL="402336" lvl="2" indent="-164592" algn="l" rtl="0">
              <a:spcBef>
                <a:spcPts val="300"/>
              </a:spcBef>
              <a:spcAft>
                <a:spcPts val="0"/>
              </a:spcAft>
              <a:buSzPts val="1600"/>
              <a:buFont typeface="Arial"/>
              <a:buChar char="•"/>
            </a:pPr>
            <a:r>
              <a:rPr lang="en-US" dirty="0"/>
              <a:t>Judging for the best Adviser snow dance will be done by crowd noise, so make sure your team is there to support you.</a:t>
            </a:r>
          </a:p>
          <a:p>
            <a:pPr marL="402336" lvl="2" indent="-164592">
              <a:buSzPts val="1600"/>
              <a:buFont typeface="Arial"/>
              <a:buChar char="•"/>
            </a:pPr>
            <a:r>
              <a:rPr lang="en-US" dirty="0"/>
              <a:t>Questions Contact: Elisa England - </a:t>
            </a:r>
            <a:r>
              <a:rPr lang="en-US" dirty="0">
                <a:hlinkClick r:id="rId3"/>
              </a:rPr>
              <a:t>elisa.england43@gmail.com</a:t>
            </a:r>
            <a:r>
              <a:rPr lang="en-US" dirty="0"/>
              <a:t> </a:t>
            </a:r>
            <a:endParaRPr dirty="0"/>
          </a:p>
          <a:p>
            <a:pPr marL="0" lvl="0" indent="0" algn="l" rtl="0">
              <a:spcBef>
                <a:spcPts val="800"/>
              </a:spcBef>
              <a:spcAft>
                <a:spcPts val="0"/>
              </a:spcAft>
              <a:buClr>
                <a:schemeClr val="dk1"/>
              </a:buClr>
              <a:buSzPts val="1600"/>
              <a:buNone/>
            </a:pPr>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38"/>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400"/>
              <a:buFont typeface="Libre Franklin Medium"/>
              <a:buNone/>
            </a:pPr>
            <a:r>
              <a:rPr lang="en-US" sz="2400"/>
              <a:t>ST LUKE’S HELMET DECORATING CONTEST</a:t>
            </a:r>
            <a:endParaRPr/>
          </a:p>
        </p:txBody>
      </p:sp>
      <p:sp>
        <p:nvSpPr>
          <p:cNvPr id="326" name="Google Shape;326;p38"/>
          <p:cNvSpPr txBox="1">
            <a:spLocks noGrp="1"/>
          </p:cNvSpPr>
          <p:nvPr>
            <p:ph type="body" idx="1"/>
          </p:nvPr>
        </p:nvSpPr>
        <p:spPr>
          <a:xfrm>
            <a:off x="609600" y="914400"/>
            <a:ext cx="7734300" cy="41148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1600"/>
              <a:buFont typeface="Arial"/>
              <a:buChar char="•"/>
            </a:pPr>
            <a:r>
              <a:rPr lang="en-US" dirty="0"/>
              <a:t>When: 10:00 AM to 1:00 PM February 13th, 2027 </a:t>
            </a:r>
            <a:endParaRPr dirty="0"/>
          </a:p>
          <a:p>
            <a:pPr marL="630936" lvl="3" indent="-164591" algn="l" rtl="0">
              <a:spcBef>
                <a:spcPts val="300"/>
              </a:spcBef>
              <a:spcAft>
                <a:spcPts val="0"/>
              </a:spcAft>
              <a:buSzPts val="1600"/>
              <a:buFont typeface="Arial"/>
              <a:buChar char="•"/>
            </a:pPr>
            <a:r>
              <a:rPr lang="en-US" dirty="0"/>
              <a:t>Drop off your helmet between 10 AM and 11:00 AM to be judged for the contest at the event table.</a:t>
            </a:r>
            <a:endParaRPr dirty="0"/>
          </a:p>
          <a:p>
            <a:pPr marL="342900" indent="-342900">
              <a:buSzPts val="1600"/>
              <a:buFont typeface="Arial"/>
              <a:buChar char="•"/>
            </a:pPr>
            <a:r>
              <a:rPr lang="en-US" dirty="0"/>
              <a:t>Where: The Flats outside Bogus Creek Lodge</a:t>
            </a:r>
            <a:endParaRPr dirty="0"/>
          </a:p>
          <a:p>
            <a:pPr marL="342900" lvl="0" indent="-342900" algn="l" rtl="0">
              <a:spcBef>
                <a:spcPts val="800"/>
              </a:spcBef>
              <a:spcAft>
                <a:spcPts val="0"/>
              </a:spcAft>
              <a:buClr>
                <a:schemeClr val="dk1"/>
              </a:buClr>
              <a:buSzPts val="1600"/>
              <a:buFont typeface="Arial"/>
              <a:buChar char="•"/>
            </a:pPr>
            <a:r>
              <a:rPr lang="en-US" dirty="0"/>
              <a:t>What: Decorate a helmet and win prizes for your school</a:t>
            </a:r>
            <a:endParaRPr dirty="0"/>
          </a:p>
          <a:p>
            <a:pPr marL="402336" lvl="2" indent="-164592" algn="l" rtl="0">
              <a:spcBef>
                <a:spcPts val="300"/>
              </a:spcBef>
              <a:spcAft>
                <a:spcPts val="0"/>
              </a:spcAft>
              <a:buSzPts val="1600"/>
              <a:buFont typeface="Arial"/>
              <a:buChar char="•"/>
            </a:pPr>
            <a:r>
              <a:rPr lang="en-US" dirty="0"/>
              <a:t>Helmets are available.  Pick up at the Adviser meetings or at the info booth on the 3</a:t>
            </a:r>
            <a:r>
              <a:rPr lang="en-US" baseline="30000" dirty="0"/>
              <a:t>rd</a:t>
            </a:r>
            <a:r>
              <a:rPr lang="en-US" dirty="0"/>
              <a:t> floor of Bogus Creek Lodge on race days</a:t>
            </a:r>
            <a:endParaRPr dirty="0"/>
          </a:p>
          <a:p>
            <a:pPr marL="173736" lvl="2" indent="-164591">
              <a:buSzPts val="1600"/>
              <a:buFont typeface="Arial"/>
              <a:buChar char="•"/>
            </a:pPr>
            <a:r>
              <a:rPr lang="en-US" dirty="0"/>
              <a:t>Contact Elisa England with any questions: </a:t>
            </a:r>
            <a:r>
              <a:rPr lang="en-US" dirty="0">
                <a:hlinkClick r:id="rId3"/>
              </a:rPr>
              <a:t>elisa.england43@gmail.com</a:t>
            </a:r>
            <a:r>
              <a:rPr lang="en-US" dirty="0"/>
              <a:t> </a:t>
            </a:r>
            <a:endParaRPr dirty="0"/>
          </a:p>
          <a:p>
            <a:pPr marL="342900" lvl="0" indent="-342900" algn="l" rtl="0">
              <a:spcBef>
                <a:spcPts val="800"/>
              </a:spcBef>
              <a:spcAft>
                <a:spcPts val="0"/>
              </a:spcAft>
              <a:buClr>
                <a:schemeClr val="dk1"/>
              </a:buClr>
              <a:buSzPts val="1600"/>
              <a:buFont typeface="Arial"/>
              <a:buChar char="•"/>
            </a:pPr>
            <a:r>
              <a:rPr lang="en-US" dirty="0"/>
              <a:t>Prizes: TBD</a:t>
            </a:r>
            <a:endParaRPr dirty="0"/>
          </a:p>
          <a:p>
            <a:pPr marL="342900" lvl="0" indent="0" algn="l" rtl="0">
              <a:spcBef>
                <a:spcPts val="800"/>
              </a:spcBef>
              <a:spcAft>
                <a:spcPts val="0"/>
              </a:spcAft>
              <a:buNone/>
            </a:pPr>
            <a:r>
              <a:rPr lang="en-US" dirty="0"/>
              <a:t>                  </a:t>
            </a:r>
            <a:endParaRPr dirty="0"/>
          </a:p>
          <a:p>
            <a:pPr marL="0" lvl="0" indent="0" algn="l" rtl="0">
              <a:spcBef>
                <a:spcPts val="800"/>
              </a:spcBef>
              <a:spcAft>
                <a:spcPts val="0"/>
              </a:spcAft>
              <a:buClr>
                <a:schemeClr val="dk1"/>
              </a:buClr>
              <a:buSzPts val="1600"/>
              <a:buNone/>
            </a:pPr>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36"/>
          <p:cNvSpPr txBox="1">
            <a:spLocks noGrp="1"/>
          </p:cNvSpPr>
          <p:nvPr>
            <p:ph type="title"/>
          </p:nvPr>
        </p:nvSpPr>
        <p:spPr>
          <a:xfrm>
            <a:off x="822960" y="365760"/>
            <a:ext cx="7520940" cy="54864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400"/>
              <a:buFont typeface="Libre Franklin Medium"/>
              <a:buNone/>
            </a:pPr>
            <a:r>
              <a:rPr lang="en-US" sz="2400" dirty="0"/>
              <a:t>FUND RAISING OPPORTUNITY: WAX NIGHTS</a:t>
            </a:r>
            <a:endParaRPr dirty="0"/>
          </a:p>
        </p:txBody>
      </p:sp>
      <p:sp>
        <p:nvSpPr>
          <p:cNvPr id="332" name="Google Shape;332;p36"/>
          <p:cNvSpPr txBox="1">
            <a:spLocks noGrp="1"/>
          </p:cNvSpPr>
          <p:nvPr>
            <p:ph type="body" idx="1"/>
          </p:nvPr>
        </p:nvSpPr>
        <p:spPr>
          <a:xfrm>
            <a:off x="609600" y="914400"/>
            <a:ext cx="7734300" cy="3858322"/>
          </a:xfrm>
          <a:prstGeom prst="rect">
            <a:avLst/>
          </a:prstGeom>
          <a:noFill/>
          <a:ln>
            <a:noFill/>
          </a:ln>
        </p:spPr>
        <p:txBody>
          <a:bodyPr spcFirstLastPara="1" wrap="square" lIns="91425" tIns="45700" rIns="91425" bIns="45700" anchor="t" anchorCtr="0">
            <a:normAutofit/>
          </a:bodyPr>
          <a:lstStyle/>
          <a:p>
            <a:r>
              <a:rPr lang="en-US" b="0" dirty="0"/>
              <a:t>Wax nights are a great opportunity to bring in some funds for your snow team.  There is no cost to your school.  Bogus Basin supports this program.</a:t>
            </a:r>
          </a:p>
          <a:p>
            <a:r>
              <a:rPr lang="en-US" b="0" dirty="0"/>
              <a:t>Benefits</a:t>
            </a:r>
          </a:p>
          <a:p>
            <a:pPr lvl="1"/>
            <a:r>
              <a:rPr lang="en-US" dirty="0"/>
              <a:t>School collect between $10.00-$20.00 per pair of skis or board</a:t>
            </a:r>
          </a:p>
          <a:p>
            <a:pPr lvl="1"/>
            <a:r>
              <a:rPr lang="en-US" dirty="0"/>
              <a:t>Students get hands on experience waxing skis</a:t>
            </a:r>
          </a:p>
          <a:p>
            <a:pPr lvl="1"/>
            <a:r>
              <a:rPr lang="en-US" dirty="0"/>
              <a:t>Great opportunity to host a parent meeting and get your team together</a:t>
            </a:r>
          </a:p>
          <a:p>
            <a:pPr lvl="1"/>
            <a:r>
              <a:rPr lang="en-US" dirty="0"/>
              <a:t>We come to you</a:t>
            </a:r>
          </a:p>
          <a:p>
            <a:pPr marL="342900" lvl="0" indent="-342900" algn="l" rtl="0">
              <a:spcBef>
                <a:spcPts val="0"/>
              </a:spcBef>
              <a:spcAft>
                <a:spcPts val="0"/>
              </a:spcAft>
              <a:buClr>
                <a:schemeClr val="dk1"/>
              </a:buClr>
              <a:buSzPts val="1600"/>
              <a:buFont typeface="Arial"/>
              <a:buChar char="•"/>
            </a:pPr>
            <a:endParaRP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g30450a05e57_0_2"/>
          <p:cNvSpPr txBox="1">
            <a:spLocks noGrp="1"/>
          </p:cNvSpPr>
          <p:nvPr>
            <p:ph type="title"/>
          </p:nvPr>
        </p:nvSpPr>
        <p:spPr>
          <a:xfrm>
            <a:off x="800040" y="194774"/>
            <a:ext cx="7521000" cy="1002123"/>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2400"/>
              <a:buFont typeface="Libre Franklin Medium"/>
              <a:buNone/>
            </a:pPr>
            <a:r>
              <a:rPr lang="en-US" sz="2400" dirty="0"/>
              <a:t> </a:t>
            </a:r>
            <a:br>
              <a:rPr lang="en-US" sz="2400" dirty="0"/>
            </a:br>
            <a:r>
              <a:rPr lang="en-US" sz="2400" b="1" i="1" dirty="0"/>
              <a:t>Bogus Basin Intermountain High School Ski Race</a:t>
            </a:r>
            <a:endParaRPr sz="2400" b="1" i="1" dirty="0"/>
          </a:p>
        </p:txBody>
      </p:sp>
      <p:sp>
        <p:nvSpPr>
          <p:cNvPr id="350" name="Google Shape;350;g30450a05e57_0_2"/>
          <p:cNvSpPr txBox="1">
            <a:spLocks noGrp="1"/>
          </p:cNvSpPr>
          <p:nvPr>
            <p:ph type="body" idx="1"/>
          </p:nvPr>
        </p:nvSpPr>
        <p:spPr>
          <a:xfrm>
            <a:off x="586740" y="1709853"/>
            <a:ext cx="7734300" cy="3120000"/>
          </a:xfrm>
          <a:prstGeom prst="rect">
            <a:avLst/>
          </a:prstGeom>
          <a:noFill/>
          <a:ln>
            <a:noFill/>
          </a:ln>
        </p:spPr>
        <p:txBody>
          <a:bodyPr spcFirstLastPara="1" wrap="square" lIns="91425" tIns="45700" rIns="91425" bIns="45700" anchor="t" anchorCtr="0">
            <a:normAutofit/>
          </a:bodyPr>
          <a:lstStyle/>
          <a:p>
            <a:pPr marL="342900" lvl="0" indent="-350520" algn="l" rtl="0">
              <a:spcBef>
                <a:spcPts val="0"/>
              </a:spcBef>
              <a:spcAft>
                <a:spcPts val="0"/>
              </a:spcAft>
              <a:buClr>
                <a:schemeClr val="dk1"/>
              </a:buClr>
              <a:buSzPts val="1600"/>
              <a:buFont typeface="Arial"/>
              <a:buChar char="•"/>
            </a:pPr>
            <a:r>
              <a:rPr lang="en-US" dirty="0"/>
              <a:t>When: Saturday, February 27th , 2027</a:t>
            </a:r>
            <a:endParaRPr dirty="0"/>
          </a:p>
          <a:p>
            <a:pPr marL="342900" lvl="0" indent="-363220" algn="l" rtl="0">
              <a:spcBef>
                <a:spcPts val="0"/>
              </a:spcBef>
              <a:spcAft>
                <a:spcPts val="0"/>
              </a:spcAft>
              <a:buSzPts val="1800"/>
              <a:buChar char="•"/>
            </a:pPr>
            <a:r>
              <a:rPr lang="en-US" dirty="0"/>
              <a:t>Where: Bogus Basin</a:t>
            </a:r>
            <a:endParaRPr dirty="0"/>
          </a:p>
          <a:p>
            <a:pPr marL="342900" lvl="0" indent="-363220" algn="l" rtl="0">
              <a:spcBef>
                <a:spcPts val="0"/>
              </a:spcBef>
              <a:spcAft>
                <a:spcPts val="0"/>
              </a:spcAft>
              <a:buSzPts val="1800"/>
              <a:buChar char="•"/>
            </a:pPr>
            <a:r>
              <a:rPr lang="en-US" dirty="0"/>
              <a:t>What: Teams from Bogus Basin, Sun Valley, Tamarack, Soldier Mountain and Anthony Lakew will compete in ski racing</a:t>
            </a:r>
            <a:endParaRPr dirty="0"/>
          </a:p>
          <a:p>
            <a:pPr marL="402336" lvl="2" indent="-164592" algn="l" rtl="0">
              <a:spcBef>
                <a:spcPts val="0"/>
              </a:spcBef>
              <a:spcAft>
                <a:spcPts val="0"/>
              </a:spcAft>
              <a:buSzPts val="1800"/>
              <a:buChar char="•"/>
            </a:pPr>
            <a:r>
              <a:rPr lang="en-US" dirty="0"/>
              <a:t>Race will be held on Cascade – Expert Racecourse (Ski only at this time)</a:t>
            </a:r>
            <a:endParaRPr dirty="0"/>
          </a:p>
          <a:p>
            <a:pPr marL="402336" lvl="2" indent="-164592" algn="l" rtl="0">
              <a:spcBef>
                <a:spcPts val="0"/>
              </a:spcBef>
              <a:spcAft>
                <a:spcPts val="0"/>
              </a:spcAft>
              <a:buSzPts val="1800"/>
              <a:buChar char="•"/>
            </a:pPr>
            <a:r>
              <a:rPr lang="en-US" dirty="0"/>
              <a:t>Start will be at 11 AM</a:t>
            </a:r>
          </a:p>
          <a:p>
            <a:pPr marL="402336" lvl="2" indent="-164592" algn="l" rtl="0">
              <a:spcBef>
                <a:spcPts val="0"/>
              </a:spcBef>
              <a:spcAft>
                <a:spcPts val="0"/>
              </a:spcAft>
              <a:buSzPts val="1800"/>
              <a:buChar char="•"/>
            </a:pPr>
            <a:r>
              <a:rPr lang="en-US" dirty="0"/>
              <a:t>Open to High School Students</a:t>
            </a:r>
          </a:p>
          <a:p>
            <a:pPr marL="402336" lvl="2" indent="-164592" algn="l" rtl="0">
              <a:spcBef>
                <a:spcPts val="0"/>
              </a:spcBef>
              <a:spcAft>
                <a:spcPts val="0"/>
              </a:spcAft>
              <a:buSzPts val="1800"/>
              <a:buChar char="•"/>
            </a:pPr>
            <a:r>
              <a:rPr lang="en-US" dirty="0"/>
              <a:t>Male and Female Division – Awards after event </a:t>
            </a:r>
            <a:endParaRPr dirty="0"/>
          </a:p>
          <a:p>
            <a:pPr marL="173736" lvl="0" indent="0" algn="l" rtl="0">
              <a:spcBef>
                <a:spcPts val="0"/>
              </a:spcBef>
              <a:spcAft>
                <a:spcPts val="0"/>
              </a:spcAft>
              <a:buNone/>
            </a:pPr>
            <a:endParaRPr dirty="0"/>
          </a:p>
          <a:p>
            <a:pPr marL="342900" lvl="0" indent="0" algn="l" rtl="0">
              <a:spcBef>
                <a:spcPts val="0"/>
              </a:spcBef>
              <a:spcAft>
                <a:spcPts val="0"/>
              </a:spcAft>
              <a:buNone/>
            </a:pPr>
            <a:r>
              <a:rPr lang="en-US" dirty="0"/>
              <a:t>  </a:t>
            </a:r>
            <a:endParaRP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54">
          <a:extLst>
            <a:ext uri="{FF2B5EF4-FFF2-40B4-BE49-F238E27FC236}">
              <a16:creationId xmlns:a16="http://schemas.microsoft.com/office/drawing/2014/main" id="{9B4A3194-EC30-BEA0-4DD2-9096AF1E0A28}"/>
            </a:ext>
          </a:extLst>
        </p:cNvPr>
        <p:cNvGrpSpPr/>
        <p:nvPr/>
      </p:nvGrpSpPr>
      <p:grpSpPr>
        <a:xfrm>
          <a:off x="0" y="0"/>
          <a:ext cx="0" cy="0"/>
          <a:chOff x="0" y="0"/>
          <a:chExt cx="0" cy="0"/>
        </a:xfrm>
      </p:grpSpPr>
      <p:sp>
        <p:nvSpPr>
          <p:cNvPr id="355" name="Google Shape;355;g2f8d90772c8_0_0">
            <a:extLst>
              <a:ext uri="{FF2B5EF4-FFF2-40B4-BE49-F238E27FC236}">
                <a16:creationId xmlns:a16="http://schemas.microsoft.com/office/drawing/2014/main" id="{F6E00D9B-9CB1-79CB-D642-81984FE99876}"/>
              </a:ext>
            </a:extLst>
          </p:cNvPr>
          <p:cNvSpPr txBox="1">
            <a:spLocks noGrp="1"/>
          </p:cNvSpPr>
          <p:nvPr>
            <p:ph type="title"/>
          </p:nvPr>
        </p:nvSpPr>
        <p:spPr>
          <a:xfrm>
            <a:off x="822960" y="365760"/>
            <a:ext cx="7521000" cy="5487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400"/>
              <a:buFont typeface="Libre Franklin Medium"/>
              <a:buNone/>
            </a:pPr>
            <a:r>
              <a:rPr lang="en-US" sz="2400" dirty="0"/>
              <a:t> Special Olympics Racecourse</a:t>
            </a:r>
            <a:endParaRPr dirty="0"/>
          </a:p>
        </p:txBody>
      </p:sp>
      <p:sp>
        <p:nvSpPr>
          <p:cNvPr id="356" name="Google Shape;356;g2f8d90772c8_0_0">
            <a:extLst>
              <a:ext uri="{FF2B5EF4-FFF2-40B4-BE49-F238E27FC236}">
                <a16:creationId xmlns:a16="http://schemas.microsoft.com/office/drawing/2014/main" id="{908412D7-4ADA-16B4-854E-3CE23A982451}"/>
              </a:ext>
            </a:extLst>
          </p:cNvPr>
          <p:cNvSpPr txBox="1">
            <a:spLocks noGrp="1"/>
          </p:cNvSpPr>
          <p:nvPr>
            <p:ph type="body" idx="1"/>
          </p:nvPr>
        </p:nvSpPr>
        <p:spPr>
          <a:xfrm>
            <a:off x="609600" y="914400"/>
            <a:ext cx="7734300" cy="4172400"/>
          </a:xfrm>
          <a:prstGeom prst="rect">
            <a:avLst/>
          </a:prstGeom>
          <a:noFill/>
          <a:ln>
            <a:noFill/>
          </a:ln>
        </p:spPr>
        <p:txBody>
          <a:bodyPr spcFirstLastPara="1" wrap="square" lIns="91425" tIns="45700" rIns="91425" bIns="45700" anchor="t" anchorCtr="0">
            <a:normAutofit/>
          </a:bodyPr>
          <a:lstStyle/>
          <a:p>
            <a:pPr marL="402336" lvl="0" indent="0" algn="l" rtl="0">
              <a:spcBef>
                <a:spcPts val="0"/>
              </a:spcBef>
              <a:spcAft>
                <a:spcPts val="0"/>
              </a:spcAft>
              <a:buNone/>
            </a:pPr>
            <a:r>
              <a:rPr lang="en-US" sz="2400" dirty="0"/>
              <a:t>Special Olympic Athlete  Racers ( SOAR)</a:t>
            </a:r>
            <a:endParaRPr dirty="0"/>
          </a:p>
          <a:p>
            <a:pPr marL="173736" lvl="0" indent="0" algn="l" rtl="0">
              <a:spcBef>
                <a:spcPts val="0"/>
              </a:spcBef>
              <a:spcAft>
                <a:spcPts val="0"/>
              </a:spcAft>
              <a:buNone/>
            </a:pPr>
            <a:endParaRPr dirty="0"/>
          </a:p>
          <a:p>
            <a:pPr marL="0" lvl="0" indent="0" algn="l" rtl="0">
              <a:spcBef>
                <a:spcPts val="0"/>
              </a:spcBef>
              <a:spcAft>
                <a:spcPts val="0"/>
              </a:spcAft>
              <a:buNone/>
            </a:pPr>
            <a:r>
              <a:rPr lang="en-US" dirty="0"/>
              <a:t>We will set up a racecourse for Special Olympians on race days</a:t>
            </a:r>
          </a:p>
          <a:p>
            <a:pPr marL="0" lvl="0" indent="0" algn="l" rtl="0">
              <a:spcBef>
                <a:spcPts val="0"/>
              </a:spcBef>
              <a:spcAft>
                <a:spcPts val="0"/>
              </a:spcAft>
              <a:buNone/>
            </a:pPr>
            <a:r>
              <a:rPr lang="en-US" dirty="0"/>
              <a:t>Time 10 AM – 11 AM</a:t>
            </a:r>
          </a:p>
          <a:p>
            <a:pPr marL="0" lvl="0" indent="0" algn="l" rtl="0">
              <a:spcBef>
                <a:spcPts val="0"/>
              </a:spcBef>
              <a:spcAft>
                <a:spcPts val="0"/>
              </a:spcAft>
              <a:buNone/>
            </a:pPr>
            <a:r>
              <a:rPr lang="en-US" dirty="0"/>
              <a:t>Location: Alpine</a:t>
            </a:r>
          </a:p>
          <a:p>
            <a:pPr marL="0" lvl="0" indent="0" algn="l" rtl="0">
              <a:spcBef>
                <a:spcPts val="0"/>
              </a:spcBef>
              <a:spcAft>
                <a:spcPts val="0"/>
              </a:spcAft>
              <a:buNone/>
            </a:pPr>
            <a:r>
              <a:rPr lang="en-US" dirty="0"/>
              <a:t>First 3 races will not be timed</a:t>
            </a:r>
          </a:p>
          <a:p>
            <a:pPr marL="0" lvl="0" indent="0" algn="l" rtl="0">
              <a:spcBef>
                <a:spcPts val="0"/>
              </a:spcBef>
              <a:spcAft>
                <a:spcPts val="0"/>
              </a:spcAft>
              <a:buNone/>
            </a:pPr>
            <a:r>
              <a:rPr lang="en-US" dirty="0"/>
              <a:t>Last 3 races will be timed</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23006161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3A671-829D-6117-00F6-C8849FEFF6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732ADB-2166-466B-6249-E550173F8038}"/>
              </a:ext>
            </a:extLst>
          </p:cNvPr>
          <p:cNvSpPr>
            <a:spLocks noGrp="1"/>
          </p:cNvSpPr>
          <p:nvPr>
            <p:ph type="title"/>
          </p:nvPr>
        </p:nvSpPr>
        <p:spPr/>
        <p:txBody>
          <a:bodyPr/>
          <a:lstStyle/>
          <a:p>
            <a:pPr algn="ctr"/>
            <a:r>
              <a:rPr lang="en-US" dirty="0"/>
              <a:t>Soldier Mountain Student Days</a:t>
            </a:r>
          </a:p>
        </p:txBody>
      </p:sp>
      <p:pic>
        <p:nvPicPr>
          <p:cNvPr id="4" name="Picture 3">
            <a:extLst>
              <a:ext uri="{FF2B5EF4-FFF2-40B4-BE49-F238E27FC236}">
                <a16:creationId xmlns:a16="http://schemas.microsoft.com/office/drawing/2014/main" id="{315B3181-981B-EF53-A4F7-CCEFB38B4980}"/>
              </a:ext>
            </a:extLst>
          </p:cNvPr>
          <p:cNvPicPr>
            <a:picLocks noChangeAspect="1"/>
          </p:cNvPicPr>
          <p:nvPr/>
        </p:nvPicPr>
        <p:blipFill>
          <a:blip r:embed="rId2"/>
          <a:stretch>
            <a:fillRect/>
          </a:stretch>
        </p:blipFill>
        <p:spPr>
          <a:xfrm>
            <a:off x="2113722" y="968194"/>
            <a:ext cx="4207566" cy="5257582"/>
          </a:xfrm>
          <a:prstGeom prst="rect">
            <a:avLst/>
          </a:prstGeom>
        </p:spPr>
      </p:pic>
    </p:spTree>
    <p:extLst>
      <p:ext uri="{BB962C8B-B14F-4D97-AF65-F5344CB8AC3E}">
        <p14:creationId xmlns:p14="http://schemas.microsoft.com/office/powerpoint/2010/main" val="40165163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3C026-587C-EAFC-EC0B-0B7D5A742CF9}"/>
              </a:ext>
            </a:extLst>
          </p:cNvPr>
          <p:cNvSpPr>
            <a:spLocks noGrp="1"/>
          </p:cNvSpPr>
          <p:nvPr>
            <p:ph type="title"/>
          </p:nvPr>
        </p:nvSpPr>
        <p:spPr>
          <a:xfrm>
            <a:off x="556591" y="365759"/>
            <a:ext cx="4936435" cy="1111857"/>
          </a:xfrm>
        </p:spPr>
        <p:txBody>
          <a:bodyPr/>
          <a:lstStyle/>
          <a:p>
            <a:pPr algn="ctr"/>
            <a:r>
              <a:rPr lang="en-US" dirty="0"/>
              <a:t>Ski Idaho Passport</a:t>
            </a:r>
            <a:br>
              <a:rPr lang="en-US" dirty="0"/>
            </a:br>
            <a:r>
              <a:rPr lang="en-US" dirty="0"/>
              <a:t>5</a:t>
            </a:r>
            <a:r>
              <a:rPr lang="en-US" baseline="30000" dirty="0"/>
              <a:t>th</a:t>
            </a:r>
            <a:r>
              <a:rPr lang="en-US" dirty="0"/>
              <a:t> and 6</a:t>
            </a:r>
            <a:r>
              <a:rPr lang="en-US" baseline="30000" dirty="0"/>
              <a:t>th</a:t>
            </a:r>
            <a:r>
              <a:rPr lang="en-US" dirty="0"/>
              <a:t> Graders</a:t>
            </a:r>
            <a:br>
              <a:rPr lang="en-US" dirty="0"/>
            </a:br>
            <a:r>
              <a:rPr lang="en-US" sz="1200" dirty="0">
                <a:hlinkClick r:id="rId2"/>
              </a:rPr>
              <a:t>Ski Idaho - Plan Your Next Trip To One Of Our 19 Idaho Ski Resorts</a:t>
            </a:r>
            <a:endParaRPr lang="en-US" sz="1200" dirty="0"/>
          </a:p>
        </p:txBody>
      </p:sp>
      <p:sp>
        <p:nvSpPr>
          <p:cNvPr id="3" name="TextBox 2">
            <a:extLst>
              <a:ext uri="{FF2B5EF4-FFF2-40B4-BE49-F238E27FC236}">
                <a16:creationId xmlns:a16="http://schemas.microsoft.com/office/drawing/2014/main" id="{F27872BA-1F2B-D538-B125-5249E404703F}"/>
              </a:ext>
            </a:extLst>
          </p:cNvPr>
          <p:cNvSpPr txBox="1"/>
          <p:nvPr/>
        </p:nvSpPr>
        <p:spPr>
          <a:xfrm>
            <a:off x="868017" y="1543879"/>
            <a:ext cx="7407965" cy="4401205"/>
          </a:xfrm>
          <a:prstGeom prst="rect">
            <a:avLst/>
          </a:prstGeom>
          <a:noFill/>
        </p:spPr>
        <p:txBody>
          <a:bodyPr wrap="square" rtlCol="0">
            <a:spAutoFit/>
          </a:bodyPr>
          <a:lstStyle/>
          <a:p>
            <a:r>
              <a:rPr lang="en-US" b="1" dirty="0"/>
              <a:t>Idaho's 5</a:t>
            </a:r>
            <a:r>
              <a:rPr lang="en-US" b="1" baseline="30000" dirty="0"/>
              <a:t>th</a:t>
            </a:r>
            <a:r>
              <a:rPr lang="en-US" b="1" dirty="0"/>
              <a:t> &amp; 6</a:t>
            </a:r>
            <a:r>
              <a:rPr lang="en-US" b="1" baseline="30000" dirty="0"/>
              <a:t>th</a:t>
            </a:r>
            <a:r>
              <a:rPr lang="en-US" b="1" dirty="0"/>
              <a:t> Grade</a:t>
            </a:r>
            <a:br>
              <a:rPr lang="en-US" b="1" dirty="0"/>
            </a:br>
            <a:r>
              <a:rPr lang="en-US" b="1" dirty="0"/>
              <a:t>Peak Season Passport</a:t>
            </a:r>
          </a:p>
          <a:p>
            <a:r>
              <a:rPr lang="en-US" b="1" dirty="0"/>
              <a:t>New 2026 Passport Pricing</a:t>
            </a:r>
            <a:br>
              <a:rPr lang="en-US" b="1" dirty="0"/>
            </a:br>
            <a:r>
              <a:rPr lang="en-US" b="1" dirty="0"/>
              <a:t>$29 now - Dec. 20.</a:t>
            </a:r>
          </a:p>
          <a:p>
            <a:r>
              <a:rPr lang="en-US" b="1" dirty="0"/>
              <a:t>$49 after. </a:t>
            </a:r>
            <a:endParaRPr lang="en-US" dirty="0"/>
          </a:p>
          <a:p>
            <a:r>
              <a:rPr lang="en-US" b="1" dirty="0"/>
              <a:t>How it Works</a:t>
            </a:r>
          </a:p>
          <a:p>
            <a:r>
              <a:rPr lang="en-US" dirty="0"/>
              <a:t>Once applications are open, you will be able to submit your application from our registration page (or the button below), with the one-time $29 processing fee, </a:t>
            </a:r>
            <a:r>
              <a:rPr lang="en-US" b="1" dirty="0"/>
              <a:t>now through December 20</a:t>
            </a:r>
            <a:r>
              <a:rPr lang="en-US" dirty="0"/>
              <a:t>, or $49 after. We’ll e-mail you a passport that gives your 5</a:t>
            </a:r>
            <a:r>
              <a:rPr lang="en-US" baseline="30000" dirty="0"/>
              <a:t>th</a:t>
            </a:r>
            <a:r>
              <a:rPr lang="en-US" dirty="0"/>
              <a:t> grader three free days at 18 locations, or your </a:t>
            </a:r>
            <a:r>
              <a:rPr lang="en-US" b="1" dirty="0"/>
              <a:t>6</a:t>
            </a:r>
            <a:r>
              <a:rPr lang="en-US" b="1" baseline="30000" dirty="0"/>
              <a:t>th</a:t>
            </a:r>
            <a:r>
              <a:rPr lang="en-US" b="1" dirty="0"/>
              <a:t> grader two free days at 18 participating locations</a:t>
            </a:r>
            <a:r>
              <a:rPr lang="en-US" dirty="0"/>
              <a:t>.</a:t>
            </a:r>
          </a:p>
          <a:p>
            <a:r>
              <a:rPr lang="en-US" dirty="0"/>
              <a:t>You can either print the passport and bring it with you or pull it up on your smartphone and present it at the ticket office. Either way, your kid’s skiing free. Of course, a parent or guardian must be present, and the passport must be shown at the resort in order to receive the lift ticket.</a:t>
            </a:r>
          </a:p>
          <a:p>
            <a:r>
              <a:rPr lang="en-US" dirty="0"/>
              <a:t>Participating ski hills reserve the right to limit passport use for ski racers, on race days and on any scheduled </a:t>
            </a:r>
            <a:r>
              <a:rPr lang="en-US" dirty="0">
                <a:hlinkClick r:id="rId3" tooltip="Blackout Dates"/>
              </a:rPr>
              <a:t>blackout dates</a:t>
            </a:r>
            <a:r>
              <a:rPr lang="en-US" dirty="0"/>
              <a:t> that may apply. Check with your ski hill for full details.</a:t>
            </a:r>
            <a:br>
              <a:rPr lang="en-US" dirty="0"/>
            </a:br>
            <a:br>
              <a:rPr lang="en-US" dirty="0"/>
            </a:br>
            <a:endParaRPr lang="en-US" dirty="0"/>
          </a:p>
          <a:p>
            <a:br>
              <a:rPr lang="en-US" dirty="0"/>
            </a:br>
            <a:endParaRPr lang="en-US" dirty="0"/>
          </a:p>
        </p:txBody>
      </p:sp>
      <p:pic>
        <p:nvPicPr>
          <p:cNvPr id="5" name="Picture 4">
            <a:extLst>
              <a:ext uri="{FF2B5EF4-FFF2-40B4-BE49-F238E27FC236}">
                <a16:creationId xmlns:a16="http://schemas.microsoft.com/office/drawing/2014/main" id="{7D5012CD-A3BA-CEBA-A6C0-61FE98103F4C}"/>
              </a:ext>
            </a:extLst>
          </p:cNvPr>
          <p:cNvPicPr>
            <a:picLocks noChangeAspect="1"/>
          </p:cNvPicPr>
          <p:nvPr/>
        </p:nvPicPr>
        <p:blipFill>
          <a:blip r:embed="rId4"/>
          <a:stretch>
            <a:fillRect/>
          </a:stretch>
        </p:blipFill>
        <p:spPr>
          <a:xfrm>
            <a:off x="5685183" y="313915"/>
            <a:ext cx="1586816" cy="2459927"/>
          </a:xfrm>
          <a:prstGeom prst="rect">
            <a:avLst/>
          </a:prstGeom>
        </p:spPr>
      </p:pic>
    </p:spTree>
    <p:extLst>
      <p:ext uri="{BB962C8B-B14F-4D97-AF65-F5344CB8AC3E}">
        <p14:creationId xmlns:p14="http://schemas.microsoft.com/office/powerpoint/2010/main" val="2666845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5C1A0-02D9-FD79-9B71-EEBF33784F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9BC487-8FE7-FC5B-FBFD-F89443A5FC87}"/>
              </a:ext>
            </a:extLst>
          </p:cNvPr>
          <p:cNvSpPr>
            <a:spLocks noGrp="1"/>
          </p:cNvSpPr>
          <p:nvPr>
            <p:ph type="title"/>
          </p:nvPr>
        </p:nvSpPr>
        <p:spPr>
          <a:xfrm>
            <a:off x="556591" y="365759"/>
            <a:ext cx="4936435" cy="1111857"/>
          </a:xfrm>
        </p:spPr>
        <p:txBody>
          <a:bodyPr/>
          <a:lstStyle/>
          <a:p>
            <a:pPr algn="ctr"/>
            <a:r>
              <a:rPr lang="en-US" dirty="0"/>
              <a:t>Ski Idaho Passport</a:t>
            </a:r>
            <a:br>
              <a:rPr lang="en-US" dirty="0"/>
            </a:br>
            <a:r>
              <a:rPr lang="en-US" dirty="0"/>
              <a:t>5</a:t>
            </a:r>
            <a:r>
              <a:rPr lang="en-US" baseline="30000" dirty="0"/>
              <a:t>th</a:t>
            </a:r>
            <a:r>
              <a:rPr lang="en-US" dirty="0"/>
              <a:t> and 6</a:t>
            </a:r>
            <a:r>
              <a:rPr lang="en-US" baseline="30000" dirty="0"/>
              <a:t>th</a:t>
            </a:r>
            <a:r>
              <a:rPr lang="en-US" dirty="0"/>
              <a:t> Graders</a:t>
            </a:r>
            <a:br>
              <a:rPr lang="en-US" dirty="0"/>
            </a:br>
            <a:r>
              <a:rPr lang="en-US" sz="1200" dirty="0">
                <a:hlinkClick r:id="rId2"/>
              </a:rPr>
              <a:t>Ski Idaho - Plan Your Next Trip To One Of Our 19 Idaho Ski Resorts</a:t>
            </a:r>
            <a:endParaRPr lang="en-US" sz="1200" dirty="0"/>
          </a:p>
        </p:txBody>
      </p:sp>
      <p:sp>
        <p:nvSpPr>
          <p:cNvPr id="3" name="TextBox 2">
            <a:extLst>
              <a:ext uri="{FF2B5EF4-FFF2-40B4-BE49-F238E27FC236}">
                <a16:creationId xmlns:a16="http://schemas.microsoft.com/office/drawing/2014/main" id="{C8A32E00-EFEB-34ED-F089-CC9483A51057}"/>
              </a:ext>
            </a:extLst>
          </p:cNvPr>
          <p:cNvSpPr txBox="1"/>
          <p:nvPr/>
        </p:nvSpPr>
        <p:spPr>
          <a:xfrm>
            <a:off x="284922" y="2590801"/>
            <a:ext cx="7407965" cy="1815882"/>
          </a:xfrm>
          <a:prstGeom prst="rect">
            <a:avLst/>
          </a:prstGeom>
          <a:noFill/>
        </p:spPr>
        <p:txBody>
          <a:bodyPr wrap="square" rtlCol="0">
            <a:spAutoFit/>
          </a:bodyPr>
          <a:lstStyle/>
          <a:p>
            <a:r>
              <a:rPr lang="en-US" dirty="0"/>
              <a:t>We will have voucher codes for these daily tickets. </a:t>
            </a:r>
          </a:p>
          <a:p>
            <a:r>
              <a:rPr lang="en-US" dirty="0"/>
              <a:t>It would be best for the parent to send an email to:  </a:t>
            </a:r>
            <a:r>
              <a:rPr lang="en-US" dirty="0">
                <a:hlinkClick r:id="rId3"/>
              </a:rPr>
              <a:t>pass@bogusbasin.org</a:t>
            </a:r>
            <a:r>
              <a:rPr lang="en-US" dirty="0"/>
              <a:t> </a:t>
            </a:r>
          </a:p>
          <a:p>
            <a:r>
              <a:rPr lang="en-US" dirty="0"/>
              <a:t>Put the subject as: 5</a:t>
            </a:r>
            <a:r>
              <a:rPr lang="en-US" baseline="30000" dirty="0"/>
              <a:t>th</a:t>
            </a:r>
            <a:r>
              <a:rPr lang="en-US" dirty="0"/>
              <a:t> and 6</a:t>
            </a:r>
            <a:r>
              <a:rPr lang="en-US" baseline="30000" dirty="0"/>
              <a:t>th</a:t>
            </a:r>
            <a:r>
              <a:rPr lang="en-US" dirty="0"/>
              <a:t> grade passport voucher code request. </a:t>
            </a:r>
          </a:p>
          <a:p>
            <a:r>
              <a:rPr lang="en-US" dirty="0"/>
              <a:t>They would need to send us the child's name and the code they receive from Ski Idaho.</a:t>
            </a:r>
          </a:p>
          <a:p>
            <a:r>
              <a:rPr lang="en-US" dirty="0"/>
              <a:t>We can send them the vouchers needed for each race day (up to 2 for 6</a:t>
            </a:r>
            <a:r>
              <a:rPr lang="en-US" baseline="30000" dirty="0"/>
              <a:t>th</a:t>
            </a:r>
            <a:r>
              <a:rPr lang="en-US" dirty="0"/>
              <a:t> grade and 3 for 5</a:t>
            </a:r>
            <a:r>
              <a:rPr lang="en-US" baseline="30000" dirty="0"/>
              <a:t>th</a:t>
            </a:r>
            <a:r>
              <a:rPr lang="en-US" dirty="0"/>
              <a:t> grade). </a:t>
            </a:r>
          </a:p>
          <a:p>
            <a:r>
              <a:rPr lang="en-US" dirty="0"/>
              <a:t>Those voucher codes will be ready closer to when the season starts, so the requests should be made after Thanksgiving.</a:t>
            </a:r>
          </a:p>
        </p:txBody>
      </p:sp>
      <p:pic>
        <p:nvPicPr>
          <p:cNvPr id="5" name="Picture 4">
            <a:extLst>
              <a:ext uri="{FF2B5EF4-FFF2-40B4-BE49-F238E27FC236}">
                <a16:creationId xmlns:a16="http://schemas.microsoft.com/office/drawing/2014/main" id="{B04713B1-F61F-EB2D-6C83-8BEF15EFA2FD}"/>
              </a:ext>
            </a:extLst>
          </p:cNvPr>
          <p:cNvPicPr>
            <a:picLocks noChangeAspect="1"/>
          </p:cNvPicPr>
          <p:nvPr/>
        </p:nvPicPr>
        <p:blipFill>
          <a:blip r:embed="rId4"/>
          <a:stretch>
            <a:fillRect/>
          </a:stretch>
        </p:blipFill>
        <p:spPr>
          <a:xfrm rot="20916110">
            <a:off x="6258708" y="337003"/>
            <a:ext cx="1579873" cy="2620545"/>
          </a:xfrm>
          <a:prstGeom prst="rect">
            <a:avLst/>
          </a:prstGeom>
        </p:spPr>
      </p:pic>
    </p:spTree>
    <p:extLst>
      <p:ext uri="{BB962C8B-B14F-4D97-AF65-F5344CB8AC3E}">
        <p14:creationId xmlns:p14="http://schemas.microsoft.com/office/powerpoint/2010/main" val="22517083"/>
      </p:ext>
    </p:extLst>
  </p:cSld>
  <p:clrMapOvr>
    <a:masterClrMapping/>
  </p:clrMapOvr>
</p:sld>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18729</TotalTime>
  <Words>4579</Words>
  <Application>Microsoft Office PowerPoint</Application>
  <PresentationFormat>On-screen Show (4:3)</PresentationFormat>
  <Paragraphs>574</Paragraphs>
  <Slides>44</Slides>
  <Notes>39</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6" baseType="lpstr">
      <vt:lpstr>Noto Sans Symbols</vt:lpstr>
      <vt:lpstr>Helvetica Neue</vt:lpstr>
      <vt:lpstr>Calibri</vt:lpstr>
      <vt:lpstr>Times New Roman</vt:lpstr>
      <vt:lpstr>Wingdings</vt:lpstr>
      <vt:lpstr>Arial</vt:lpstr>
      <vt:lpstr>Libre Franklin Medium</vt:lpstr>
      <vt:lpstr>Libre Franklin</vt:lpstr>
      <vt:lpstr>Arial Narrow</vt:lpstr>
      <vt:lpstr>Courier New</vt:lpstr>
      <vt:lpstr>Angles</vt:lpstr>
      <vt:lpstr>Worksheet</vt:lpstr>
      <vt:lpstr>WELCOME BACK!</vt:lpstr>
      <vt:lpstr>PowerPoint Presentation</vt:lpstr>
      <vt:lpstr> THE PROGRAM’S PHILOSOPHY HAS              THREE GOALS:</vt:lpstr>
      <vt:lpstr>BOGUS BASIN SCHOOL RACE PROGRAM CONTACT LIST</vt:lpstr>
      <vt:lpstr>ADVISOR RESPONSIBILITIES:</vt:lpstr>
      <vt:lpstr>Student Registration Deadlines</vt:lpstr>
      <vt:lpstr>Registration Deadlines for New Racers and Changes for Registered Racers</vt:lpstr>
      <vt:lpstr>Concussion Protocol Responsibilities &amp; Injuries</vt:lpstr>
      <vt:lpstr>Emergencies on the Mountain</vt:lpstr>
      <vt:lpstr>Emergencies on the Mountain</vt:lpstr>
      <vt:lpstr>PARENT RESPONSIBILITIES:</vt:lpstr>
      <vt:lpstr>PARENT RESPONSIBILITIES:</vt:lpstr>
      <vt:lpstr>2027 SCHEDULE FOR ALL RACE DAYS</vt:lpstr>
      <vt:lpstr>2027 SCHEDULE OF EVENTS</vt:lpstr>
      <vt:lpstr> Pre Race Family Practice Day</vt:lpstr>
      <vt:lpstr>Thursday Night Family Practice</vt:lpstr>
      <vt:lpstr>PowerPoint Presentation</vt:lpstr>
      <vt:lpstr>Tentative 2027 DOTTY CLARK DAILY SCHEDULE </vt:lpstr>
      <vt:lpstr>RACECOURSE LOCATIONS</vt:lpstr>
      <vt:lpstr>RACECOURSE MAP</vt:lpstr>
      <vt:lpstr>DISCIPLINES AND SKILL LEVELS </vt:lpstr>
      <vt:lpstr>TEAM SCORING SYSTEM</vt:lpstr>
      <vt:lpstr>TEAM SCORING SYSTEM</vt:lpstr>
      <vt:lpstr>PowerPoint Presentation</vt:lpstr>
      <vt:lpstr>Dotty Clark Bib Seeding</vt:lpstr>
      <vt:lpstr>Day Tickets and Discounts</vt:lpstr>
      <vt:lpstr> Discounts on Nordic and Rental Equipment</vt:lpstr>
      <vt:lpstr>Day Pass Media/Card Information</vt:lpstr>
      <vt:lpstr>Day Pass Media/Card Information</vt:lpstr>
      <vt:lpstr>Day Pass Media/Card Information</vt:lpstr>
      <vt:lpstr>Programs for Students with Financial Difficulties</vt:lpstr>
      <vt:lpstr>Helmet Information</vt:lpstr>
      <vt:lpstr>BUSES</vt:lpstr>
      <vt:lpstr>Tailgating</vt:lpstr>
      <vt:lpstr>SCHOOL NIGHTS &amp; LIFE SPORTS LESSONS</vt:lpstr>
      <vt:lpstr>BOGUS BASIN ESSAY CONTEST</vt:lpstr>
      <vt:lpstr>SNOW DANCE CONTEST AND PARTY</vt:lpstr>
      <vt:lpstr>ST LUKE’S HELMET DECORATING CONTEST</vt:lpstr>
      <vt:lpstr>FUND RAISING OPPORTUNITY: WAX NIGHTS</vt:lpstr>
      <vt:lpstr>  Bogus Basin Intermountain High School Ski Race</vt:lpstr>
      <vt:lpstr> Special Olympics Racecourse</vt:lpstr>
      <vt:lpstr>Soldier Mountain Student Days</vt:lpstr>
      <vt:lpstr>Ski Idaho Passport 5th and 6th Graders Ski Idaho - Plan Your Next Trip To One Of Our 19 Idaho Ski Resorts</vt:lpstr>
      <vt:lpstr>Ski Idaho Passport 5th and 6th Graders Ski Idaho - Plan Your Next Trip To One Of Our 19 Idaho Ski Resorts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Vickie Woodward</dc:creator>
  <cp:lastModifiedBy>John</cp:lastModifiedBy>
  <cp:revision>90</cp:revision>
  <dcterms:created xsi:type="dcterms:W3CDTF">2016-11-07T21:41:00Z</dcterms:created>
  <dcterms:modified xsi:type="dcterms:W3CDTF">2026-10-28T21:57:55Z</dcterms:modified>
</cp:coreProperties>
</file>